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14"/>
  </p:notesMasterIdLst>
  <p:handoutMasterIdLst>
    <p:handoutMasterId r:id="rId15"/>
  </p:handoutMasterIdLst>
  <p:sldIdLst>
    <p:sldId id="318" r:id="rId6"/>
    <p:sldId id="311" r:id="rId7"/>
    <p:sldId id="310" r:id="rId8"/>
    <p:sldId id="312" r:id="rId9"/>
    <p:sldId id="313" r:id="rId10"/>
    <p:sldId id="314" r:id="rId11"/>
    <p:sldId id="315" r:id="rId12"/>
    <p:sldId id="31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dred, Freya" initials="AF" lastIdx="1" clrIdx="0">
    <p:extLst>
      <p:ext uri="{19B8F6BF-5375-455C-9EA6-DF929625EA0E}">
        <p15:presenceInfo xmlns:p15="http://schemas.microsoft.com/office/powerpoint/2012/main" userId="S-1-5-21-2128879824-1264389938-942999124-879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8526AD-F7F3-430C-9B4A-544E9B9B5E13}" v="578" dt="2020-06-18T17:20:54.3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od, Elizabeth" userId="S::elizabeth.good@metoffice.gov.uk::6781c18b-e49e-4918-96ed-f7dc03545375" providerId="AD" clId="Web-{10E29BE8-42EA-2EDB-9B3A-519F925F011A}"/>
    <pc:docChg chg="modSld">
      <pc:chgData name="Good, Elizabeth" userId="S::elizabeth.good@metoffice.gov.uk::6781c18b-e49e-4918-96ed-f7dc03545375" providerId="AD" clId="Web-{10E29BE8-42EA-2EDB-9B3A-519F925F011A}" dt="2020-06-22T11:45:51.460" v="17" actId="20577"/>
      <pc:docMkLst>
        <pc:docMk/>
      </pc:docMkLst>
      <pc:sldChg chg="delCm">
        <pc:chgData name="Good, Elizabeth" userId="S::elizabeth.good@metoffice.gov.uk::6781c18b-e49e-4918-96ed-f7dc03545375" providerId="AD" clId="Web-{10E29BE8-42EA-2EDB-9B3A-519F925F011A}" dt="2020-06-22T11:44:07.428" v="0"/>
        <pc:sldMkLst>
          <pc:docMk/>
          <pc:sldMk cId="577432228" sldId="304"/>
        </pc:sldMkLst>
      </pc:sldChg>
      <pc:sldChg chg="modSp">
        <pc:chgData name="Good, Elizabeth" userId="S::elizabeth.good@metoffice.gov.uk::6781c18b-e49e-4918-96ed-f7dc03545375" providerId="AD" clId="Web-{10E29BE8-42EA-2EDB-9B3A-519F925F011A}" dt="2020-06-22T11:45:51.460" v="17" actId="20577"/>
        <pc:sldMkLst>
          <pc:docMk/>
          <pc:sldMk cId="2728205818" sldId="306"/>
        </pc:sldMkLst>
        <pc:spChg chg="mod">
          <ac:chgData name="Good, Elizabeth" userId="S::elizabeth.good@metoffice.gov.uk::6781c18b-e49e-4918-96ed-f7dc03545375" providerId="AD" clId="Web-{10E29BE8-42EA-2EDB-9B3A-519F925F011A}" dt="2020-06-22T11:45:51.460" v="17" actId="20577"/>
          <ac:spMkLst>
            <pc:docMk/>
            <pc:sldMk cId="2728205818" sldId="306"/>
            <ac:spMk id="3" creationId="{E38EF811-D20A-4E4B-9EB7-2C33F157EEBC}"/>
          </ac:spMkLst>
        </pc:spChg>
      </pc:sldChg>
    </pc:docChg>
  </pc:docChgLst>
  <pc:docChgLst>
    <pc:chgData name="Good, Elizabeth" userId="S::elizabeth.good@metoffice.gov.uk::6781c18b-e49e-4918-96ed-f7dc03545375" providerId="AD" clId="Web-{7F5984F8-8152-7190-07D8-961388075949}"/>
    <pc:docChg chg="modSld">
      <pc:chgData name="Good, Elizabeth" userId="S::elizabeth.good@metoffice.gov.uk::6781c18b-e49e-4918-96ed-f7dc03545375" providerId="AD" clId="Web-{7F5984F8-8152-7190-07D8-961388075949}" dt="2020-06-18T17:20:38.875" v="268" actId="20577"/>
      <pc:docMkLst>
        <pc:docMk/>
      </pc:docMkLst>
      <pc:sldChg chg="modSp">
        <pc:chgData name="Good, Elizabeth" userId="S::elizabeth.good@metoffice.gov.uk::6781c18b-e49e-4918-96ed-f7dc03545375" providerId="AD" clId="Web-{7F5984F8-8152-7190-07D8-961388075949}" dt="2020-06-18T17:16:07.982" v="8" actId="20577"/>
        <pc:sldMkLst>
          <pc:docMk/>
          <pc:sldMk cId="1807203388" sldId="256"/>
        </pc:sldMkLst>
        <pc:spChg chg="mod">
          <ac:chgData name="Good, Elizabeth" userId="S::elizabeth.good@metoffice.gov.uk::6781c18b-e49e-4918-96ed-f7dc03545375" providerId="AD" clId="Web-{7F5984F8-8152-7190-07D8-961388075949}" dt="2020-06-18T17:16:07.982" v="8" actId="20577"/>
          <ac:spMkLst>
            <pc:docMk/>
            <pc:sldMk cId="1807203388" sldId="256"/>
            <ac:spMk id="3" creationId="{00000000-0000-0000-0000-000000000000}"/>
          </ac:spMkLst>
        </pc:spChg>
      </pc:sldChg>
      <pc:sldChg chg="modSp">
        <pc:chgData name="Good, Elizabeth" userId="S::elizabeth.good@metoffice.gov.uk::6781c18b-e49e-4918-96ed-f7dc03545375" providerId="AD" clId="Web-{7F5984F8-8152-7190-07D8-961388075949}" dt="2020-06-18T17:17:47.999" v="263" actId="20577"/>
        <pc:sldMkLst>
          <pc:docMk/>
          <pc:sldMk cId="1744241858" sldId="311"/>
        </pc:sldMkLst>
        <pc:spChg chg="mod">
          <ac:chgData name="Good, Elizabeth" userId="S::elizabeth.good@metoffice.gov.uk::6781c18b-e49e-4918-96ed-f7dc03545375" providerId="AD" clId="Web-{7F5984F8-8152-7190-07D8-961388075949}" dt="2020-06-18T17:17:47.999" v="263" actId="20577"/>
          <ac:spMkLst>
            <pc:docMk/>
            <pc:sldMk cId="1744241858" sldId="311"/>
            <ac:spMk id="2" creationId="{2BA42866-6702-40CE-B1D6-371D04291C4A}"/>
          </ac:spMkLst>
        </pc:spChg>
      </pc:sldChg>
      <pc:sldChg chg="modSp">
        <pc:chgData name="Good, Elizabeth" userId="S::elizabeth.good@metoffice.gov.uk::6781c18b-e49e-4918-96ed-f7dc03545375" providerId="AD" clId="Web-{7F5984F8-8152-7190-07D8-961388075949}" dt="2020-06-18T17:20:33.781" v="266" actId="20577"/>
        <pc:sldMkLst>
          <pc:docMk/>
          <pc:sldMk cId="2560807326" sldId="318"/>
        </pc:sldMkLst>
        <pc:spChg chg="mod">
          <ac:chgData name="Good, Elizabeth" userId="S::elizabeth.good@metoffice.gov.uk::6781c18b-e49e-4918-96ed-f7dc03545375" providerId="AD" clId="Web-{7F5984F8-8152-7190-07D8-961388075949}" dt="2020-06-18T17:20:33.781" v="266" actId="20577"/>
          <ac:spMkLst>
            <pc:docMk/>
            <pc:sldMk cId="2560807326" sldId="318"/>
            <ac:spMk id="3" creationId="{D35A3E29-E6FA-4B98-92B2-6E3F86568F4D}"/>
          </ac:spMkLst>
        </pc:spChg>
      </pc:sldChg>
    </pc:docChg>
  </pc:docChgLst>
  <pc:docChgLst>
    <pc:chgData name="Aldred, Freya" userId="S::freya.aldred@metoffice.gov.uk::91ae2a43-430d-4e0d-9455-17dfe3c8034e" providerId="AD" clId="Web-{3C27AB9C-F686-78FE-3471-620D6A3FFE11}"/>
    <pc:docChg chg="modSld">
      <pc:chgData name="Aldred, Freya" userId="S::freya.aldred@metoffice.gov.uk::91ae2a43-430d-4e0d-9455-17dfe3c8034e" providerId="AD" clId="Web-{3C27AB9C-F686-78FE-3471-620D6A3FFE11}" dt="2020-06-19T10:01:01.737" v="5" actId="20577"/>
      <pc:docMkLst>
        <pc:docMk/>
      </pc:docMkLst>
      <pc:sldChg chg="modSp">
        <pc:chgData name="Aldred, Freya" userId="S::freya.aldred@metoffice.gov.uk::91ae2a43-430d-4e0d-9455-17dfe3c8034e" providerId="AD" clId="Web-{3C27AB9C-F686-78FE-3471-620D6A3FFE11}" dt="2020-06-19T10:01:01.737" v="5" actId="20577"/>
        <pc:sldMkLst>
          <pc:docMk/>
          <pc:sldMk cId="577432228" sldId="304"/>
        </pc:sldMkLst>
        <pc:spChg chg="mod">
          <ac:chgData name="Aldred, Freya" userId="S::freya.aldred@metoffice.gov.uk::91ae2a43-430d-4e0d-9455-17dfe3c8034e" providerId="AD" clId="Web-{3C27AB9C-F686-78FE-3471-620D6A3FFE11}" dt="2020-06-19T10:01:01.737" v="5" actId="20577"/>
          <ac:spMkLst>
            <pc:docMk/>
            <pc:sldMk cId="577432228" sldId="304"/>
            <ac:spMk id="13" creationId="{79D91C1D-7E6D-4E7A-B0B8-965AB0087F53}"/>
          </ac:spMkLst>
        </pc:spChg>
      </pc:sldChg>
    </pc:docChg>
  </pc:docChgLst>
  <pc:docChgLst>
    <pc:chgData name="Good, Elizabeth" userId="6781c18b-e49e-4918-96ed-f7dc03545375" providerId="ADAL" clId="{DD8526AD-F7F3-430C-9B4A-544E9B9B5E13}"/>
    <pc:docChg chg="undo custSel mod addSld delSld modSld modMainMaster">
      <pc:chgData name="Good, Elizabeth" userId="6781c18b-e49e-4918-96ed-f7dc03545375" providerId="ADAL" clId="{DD8526AD-F7F3-430C-9B4A-544E9B9B5E13}" dt="2020-06-23T15:02:02.744" v="10172" actId="20577"/>
      <pc:docMkLst>
        <pc:docMk/>
      </pc:docMkLst>
      <pc:sldChg chg="modSp">
        <pc:chgData name="Good, Elizabeth" userId="6781c18b-e49e-4918-96ed-f7dc03545375" providerId="ADAL" clId="{DD8526AD-F7F3-430C-9B4A-544E9B9B5E13}" dt="2020-06-18T10:08:47.776" v="59" actId="20577"/>
        <pc:sldMkLst>
          <pc:docMk/>
          <pc:sldMk cId="1807203388" sldId="256"/>
        </pc:sldMkLst>
        <pc:spChg chg="mod">
          <ac:chgData name="Good, Elizabeth" userId="6781c18b-e49e-4918-96ed-f7dc03545375" providerId="ADAL" clId="{DD8526AD-F7F3-430C-9B4A-544E9B9B5E13}" dt="2020-06-18T10:08:29.273" v="0"/>
          <ac:spMkLst>
            <pc:docMk/>
            <pc:sldMk cId="1807203388" sldId="256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0:08:47.776" v="59" actId="20577"/>
          <ac:spMkLst>
            <pc:docMk/>
            <pc:sldMk cId="1807203388" sldId="256"/>
            <ac:spMk id="3" creationId="{00000000-0000-0000-0000-000000000000}"/>
          </ac:spMkLst>
        </pc:spChg>
      </pc:sldChg>
      <pc:sldChg chg="addSp delSp modSp">
        <pc:chgData name="Good, Elizabeth" userId="6781c18b-e49e-4918-96ed-f7dc03545375" providerId="ADAL" clId="{DD8526AD-F7F3-430C-9B4A-544E9B9B5E13}" dt="2020-06-18T15:49:23.584" v="6303" actId="478"/>
        <pc:sldMkLst>
          <pc:docMk/>
          <pc:sldMk cId="3327313800" sldId="258"/>
        </pc:sldMkLst>
        <pc:spChg chg="mod">
          <ac:chgData name="Good, Elizabeth" userId="6781c18b-e49e-4918-96ed-f7dc03545375" providerId="ADAL" clId="{DD8526AD-F7F3-430C-9B4A-544E9B9B5E13}" dt="2020-06-18T10:20:24.107" v="101" actId="122"/>
          <ac:spMkLst>
            <pc:docMk/>
            <pc:sldMk cId="3327313800" sldId="258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1:55:46.693" v="2944" actId="27636"/>
          <ac:spMkLst>
            <pc:docMk/>
            <pc:sldMk cId="3327313800" sldId="258"/>
            <ac:spMk id="3" creationId="{00000000-0000-0000-0000-000000000000}"/>
          </ac:spMkLst>
        </pc:spChg>
        <pc:spChg chg="add del mod">
          <ac:chgData name="Good, Elizabeth" userId="6781c18b-e49e-4918-96ed-f7dc03545375" providerId="ADAL" clId="{DD8526AD-F7F3-430C-9B4A-544E9B9B5E13}" dt="2020-06-18T15:49:23.584" v="6303" actId="478"/>
          <ac:spMkLst>
            <pc:docMk/>
            <pc:sldMk cId="3327313800" sldId="258"/>
            <ac:spMk id="4" creationId="{EF343DB0-AAAE-4CB2-B993-0100ED28D3F4}"/>
          </ac:spMkLst>
        </pc:spChg>
      </pc:sldChg>
      <pc:sldChg chg="addSp modSp add">
        <pc:chgData name="Good, Elizabeth" userId="6781c18b-e49e-4918-96ed-f7dc03545375" providerId="ADAL" clId="{DD8526AD-F7F3-430C-9B4A-544E9B9B5E13}" dt="2020-06-18T11:25:43.022" v="2228" actId="20577"/>
        <pc:sldMkLst>
          <pc:docMk/>
          <pc:sldMk cId="3020298307" sldId="259"/>
        </pc:sldMkLst>
        <pc:spChg chg="mod">
          <ac:chgData name="Good, Elizabeth" userId="6781c18b-e49e-4918-96ed-f7dc03545375" providerId="ADAL" clId="{DD8526AD-F7F3-430C-9B4A-544E9B9B5E13}" dt="2020-06-18T10:36:04.222" v="542" actId="20577"/>
          <ac:spMkLst>
            <pc:docMk/>
            <pc:sldMk cId="3020298307" sldId="259"/>
            <ac:spMk id="2" creationId="{27C12DA0-CBA0-4925-A23E-A2DC473F9C1B}"/>
          </ac:spMkLst>
        </pc:spChg>
        <pc:spChg chg="mod">
          <ac:chgData name="Good, Elizabeth" userId="6781c18b-e49e-4918-96ed-f7dc03545375" providerId="ADAL" clId="{DD8526AD-F7F3-430C-9B4A-544E9B9B5E13}" dt="2020-06-18T11:25:32.575" v="2203" actId="20577"/>
          <ac:spMkLst>
            <pc:docMk/>
            <pc:sldMk cId="3020298307" sldId="259"/>
            <ac:spMk id="3" creationId="{D99C4EA5-B26F-4E52-9340-CE6609A733FD}"/>
          </ac:spMkLst>
        </pc:spChg>
        <pc:spChg chg="add mod">
          <ac:chgData name="Good, Elizabeth" userId="6781c18b-e49e-4918-96ed-f7dc03545375" providerId="ADAL" clId="{DD8526AD-F7F3-430C-9B4A-544E9B9B5E13}" dt="2020-06-18T11:25:43.022" v="2228" actId="20577"/>
          <ac:spMkLst>
            <pc:docMk/>
            <pc:sldMk cId="3020298307" sldId="259"/>
            <ac:spMk id="4" creationId="{D05B1AD2-12D4-4C67-8C7E-5983C56FBE08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5:34:30.565" v="5916" actId="14100"/>
        <pc:sldMkLst>
          <pc:docMk/>
          <pc:sldMk cId="2661790629" sldId="260"/>
        </pc:sldMkLst>
        <pc:spChg chg="mod">
          <ac:chgData name="Good, Elizabeth" userId="6781c18b-e49e-4918-96ed-f7dc03545375" providerId="ADAL" clId="{DD8526AD-F7F3-430C-9B4A-544E9B9B5E13}" dt="2020-06-18T10:47:07.331" v="1814" actId="20577"/>
          <ac:spMkLst>
            <pc:docMk/>
            <pc:sldMk cId="2661790629" sldId="260"/>
            <ac:spMk id="2" creationId="{2FE3BDC0-4FEA-4915-92ED-A8629E14E8AF}"/>
          </ac:spMkLst>
        </pc:spChg>
        <pc:spChg chg="del">
          <ac:chgData name="Good, Elizabeth" userId="6781c18b-e49e-4918-96ed-f7dc03545375" providerId="ADAL" clId="{DD8526AD-F7F3-430C-9B4A-544E9B9B5E13}" dt="2020-06-18T10:58:16.329" v="1815"/>
          <ac:spMkLst>
            <pc:docMk/>
            <pc:sldMk cId="2661790629" sldId="260"/>
            <ac:spMk id="3" creationId="{A1468629-4294-4AB5-B35A-434052E687CC}"/>
          </ac:spMkLst>
        </pc:spChg>
        <pc:spChg chg="add del">
          <ac:chgData name="Good, Elizabeth" userId="6781c18b-e49e-4918-96ed-f7dc03545375" providerId="ADAL" clId="{DD8526AD-F7F3-430C-9B4A-544E9B9B5E13}" dt="2020-06-18T11:01:13.450" v="1832" actId="478"/>
          <ac:spMkLst>
            <pc:docMk/>
            <pc:sldMk cId="2661790629" sldId="260"/>
            <ac:spMk id="4" creationId="{1A1C9C5B-DD0A-4219-80AD-50B806464953}"/>
          </ac:spMkLst>
        </pc:spChg>
        <pc:spChg chg="add del">
          <ac:chgData name="Good, Elizabeth" userId="6781c18b-e49e-4918-96ed-f7dc03545375" providerId="ADAL" clId="{DD8526AD-F7F3-430C-9B4A-544E9B9B5E13}" dt="2020-06-18T10:58:45.986" v="1817"/>
          <ac:spMkLst>
            <pc:docMk/>
            <pc:sldMk cId="2661790629" sldId="260"/>
            <ac:spMk id="5" creationId="{434795E0-2CAD-4EB0-97AA-FC363B6ABDBB}"/>
          </ac:spMkLst>
        </pc:spChg>
        <pc:spChg chg="add del mod">
          <ac:chgData name="Good, Elizabeth" userId="6781c18b-e49e-4918-96ed-f7dc03545375" providerId="ADAL" clId="{DD8526AD-F7F3-430C-9B4A-544E9B9B5E13}" dt="2020-06-18T11:01:16.509" v="1833"/>
          <ac:spMkLst>
            <pc:docMk/>
            <pc:sldMk cId="2661790629" sldId="260"/>
            <ac:spMk id="7" creationId="{0EF9D29F-7DDA-45C0-8B45-BE914891DD2A}"/>
          </ac:spMkLst>
        </pc:spChg>
        <pc:spChg chg="add mod">
          <ac:chgData name="Good, Elizabeth" userId="6781c18b-e49e-4918-96ed-f7dc03545375" providerId="ADAL" clId="{DD8526AD-F7F3-430C-9B4A-544E9B9B5E13}" dt="2020-06-18T11:42:30.500" v="2632" actId="207"/>
          <ac:spMkLst>
            <pc:docMk/>
            <pc:sldMk cId="2661790629" sldId="260"/>
            <ac:spMk id="8" creationId="{37F11C6F-2A7F-4FE0-A5CA-581E479040EE}"/>
          </ac:spMkLst>
        </pc:spChg>
        <pc:spChg chg="add mod">
          <ac:chgData name="Good, Elizabeth" userId="6781c18b-e49e-4918-96ed-f7dc03545375" providerId="ADAL" clId="{DD8526AD-F7F3-430C-9B4A-544E9B9B5E13}" dt="2020-06-18T11:42:49.871" v="2634" actId="1582"/>
          <ac:spMkLst>
            <pc:docMk/>
            <pc:sldMk cId="2661790629" sldId="260"/>
            <ac:spMk id="9" creationId="{59D8D85D-B39C-4DCA-BCD5-47060644399C}"/>
          </ac:spMkLst>
        </pc:spChg>
        <pc:spChg chg="add mod">
          <ac:chgData name="Good, Elizabeth" userId="6781c18b-e49e-4918-96ed-f7dc03545375" providerId="ADAL" clId="{DD8526AD-F7F3-430C-9B4A-544E9B9B5E13}" dt="2020-06-18T15:33:22.051" v="5863" actId="1076"/>
          <ac:spMkLst>
            <pc:docMk/>
            <pc:sldMk cId="2661790629" sldId="260"/>
            <ac:spMk id="10" creationId="{BEC2B4D7-A5E7-4C0A-BD22-D0AEF437A695}"/>
          </ac:spMkLst>
        </pc:spChg>
        <pc:spChg chg="add mod">
          <ac:chgData name="Good, Elizabeth" userId="6781c18b-e49e-4918-96ed-f7dc03545375" providerId="ADAL" clId="{DD8526AD-F7F3-430C-9B4A-544E9B9B5E13}" dt="2020-06-18T15:34:26.868" v="5915" actId="1076"/>
          <ac:spMkLst>
            <pc:docMk/>
            <pc:sldMk cId="2661790629" sldId="260"/>
            <ac:spMk id="11" creationId="{29CE18E1-D456-4E63-B7AE-6D89C0325AAF}"/>
          </ac:spMkLst>
        </pc:spChg>
        <pc:spChg chg="add mod">
          <ac:chgData name="Good, Elizabeth" userId="6781c18b-e49e-4918-96ed-f7dc03545375" providerId="ADAL" clId="{DD8526AD-F7F3-430C-9B4A-544E9B9B5E13}" dt="2020-06-18T11:43:30.227" v="2696" actId="255"/>
          <ac:spMkLst>
            <pc:docMk/>
            <pc:sldMk cId="2661790629" sldId="260"/>
            <ac:spMk id="12" creationId="{0F534521-4224-423A-B14F-48D173BB6328}"/>
          </ac:spMkLst>
        </pc:spChg>
        <pc:spChg chg="add mod">
          <ac:chgData name="Good, Elizabeth" userId="6781c18b-e49e-4918-96ed-f7dc03545375" providerId="ADAL" clId="{DD8526AD-F7F3-430C-9B4A-544E9B9B5E13}" dt="2020-06-18T15:33:54.974" v="5910" actId="121"/>
          <ac:spMkLst>
            <pc:docMk/>
            <pc:sldMk cId="2661790629" sldId="260"/>
            <ac:spMk id="36" creationId="{5DAB2E33-9E95-4385-B5BE-E08F02C7FDD5}"/>
          </ac:spMkLst>
        </pc:spChg>
        <pc:graphicFrameChg chg="add mod modGraphic">
          <ac:chgData name="Good, Elizabeth" userId="6781c18b-e49e-4918-96ed-f7dc03545375" providerId="ADAL" clId="{DD8526AD-F7F3-430C-9B4A-544E9B9B5E13}" dt="2020-06-18T15:33:26.214" v="5866" actId="1036"/>
          <ac:graphicFrameMkLst>
            <pc:docMk/>
            <pc:sldMk cId="2661790629" sldId="260"/>
            <ac:graphicFrameMk id="34" creationId="{865B450E-0F96-401E-81CF-5A20ACCB571D}"/>
          </ac:graphicFrameMkLst>
        </pc:graphicFrameChg>
        <pc:cxnChg chg="add mod">
          <ac:chgData name="Good, Elizabeth" userId="6781c18b-e49e-4918-96ed-f7dc03545375" providerId="ADAL" clId="{DD8526AD-F7F3-430C-9B4A-544E9B9B5E13}" dt="2020-06-18T11:42:49.871" v="2634" actId="1582"/>
          <ac:cxnSpMkLst>
            <pc:docMk/>
            <pc:sldMk cId="2661790629" sldId="260"/>
            <ac:cxnSpMk id="14" creationId="{6087AC02-8CBC-4392-BFC7-090FA50CB877}"/>
          </ac:cxnSpMkLst>
        </pc:cxnChg>
        <pc:cxnChg chg="add mod">
          <ac:chgData name="Good, Elizabeth" userId="6781c18b-e49e-4918-96ed-f7dc03545375" providerId="ADAL" clId="{DD8526AD-F7F3-430C-9B4A-544E9B9B5E13}" dt="2020-06-18T15:33:17.467" v="5862" actId="14100"/>
          <ac:cxnSpMkLst>
            <pc:docMk/>
            <pc:sldMk cId="2661790629" sldId="260"/>
            <ac:cxnSpMk id="20" creationId="{6939C6C8-59AA-43B1-906C-1F1C7F0394F8}"/>
          </ac:cxnSpMkLst>
        </pc:cxnChg>
        <pc:cxnChg chg="add mod">
          <ac:chgData name="Good, Elizabeth" userId="6781c18b-e49e-4918-96ed-f7dc03545375" providerId="ADAL" clId="{DD8526AD-F7F3-430C-9B4A-544E9B9B5E13}" dt="2020-06-18T15:34:30.565" v="5916" actId="14100"/>
          <ac:cxnSpMkLst>
            <pc:docMk/>
            <pc:sldMk cId="2661790629" sldId="260"/>
            <ac:cxnSpMk id="23" creationId="{34C991F9-156D-462E-8243-E1E960AD00E1}"/>
          </ac:cxnSpMkLst>
        </pc:cxnChg>
        <pc:cxnChg chg="add mod">
          <ac:chgData name="Good, Elizabeth" userId="6781c18b-e49e-4918-96ed-f7dc03545375" providerId="ADAL" clId="{DD8526AD-F7F3-430C-9B4A-544E9B9B5E13}" dt="2020-06-18T15:34:20.519" v="5913" actId="14100"/>
          <ac:cxnSpMkLst>
            <pc:docMk/>
            <pc:sldMk cId="2661790629" sldId="260"/>
            <ac:cxnSpMk id="29" creationId="{6C344347-6D92-4C62-A887-1BC6F635632E}"/>
          </ac:cxnSpMkLst>
        </pc:cxnChg>
      </pc:sldChg>
      <pc:sldChg chg="addSp delSp modSp add">
        <pc:chgData name="Good, Elizabeth" userId="6781c18b-e49e-4918-96ed-f7dc03545375" providerId="ADAL" clId="{DD8526AD-F7F3-430C-9B4A-544E9B9B5E13}" dt="2020-06-18T16:51:34.573" v="8444" actId="1076"/>
        <pc:sldMkLst>
          <pc:docMk/>
          <pc:sldMk cId="1125967872" sldId="261"/>
        </pc:sldMkLst>
        <pc:spChg chg="mod">
          <ac:chgData name="Good, Elizabeth" userId="6781c18b-e49e-4918-96ed-f7dc03545375" providerId="ADAL" clId="{DD8526AD-F7F3-430C-9B4A-544E9B9B5E13}" dt="2020-06-18T11:45:04.227" v="2712" actId="20577"/>
          <ac:spMkLst>
            <pc:docMk/>
            <pc:sldMk cId="1125967872" sldId="261"/>
            <ac:spMk id="2" creationId="{A4DD9409-AFD1-47CF-8724-A1B35FD0D13E}"/>
          </ac:spMkLst>
        </pc:spChg>
        <pc:spChg chg="del">
          <ac:chgData name="Good, Elizabeth" userId="6781c18b-e49e-4918-96ed-f7dc03545375" providerId="ADAL" clId="{DD8526AD-F7F3-430C-9B4A-544E9B9B5E13}" dt="2020-06-18T10:58:59.172" v="1823" actId="478"/>
          <ac:spMkLst>
            <pc:docMk/>
            <pc:sldMk cId="1125967872" sldId="261"/>
            <ac:spMk id="3" creationId="{E3CD8D2F-FA79-489E-8A10-EA660D862A83}"/>
          </ac:spMkLst>
        </pc:spChg>
        <pc:spChg chg="add del">
          <ac:chgData name="Good, Elizabeth" userId="6781c18b-e49e-4918-96ed-f7dc03545375" providerId="ADAL" clId="{DD8526AD-F7F3-430C-9B4A-544E9B9B5E13}" dt="2020-06-18T10:58:57.067" v="1822"/>
          <ac:spMkLst>
            <pc:docMk/>
            <pc:sldMk cId="1125967872" sldId="261"/>
            <ac:spMk id="4" creationId="{EAD3E96B-E323-48D7-8A00-3DFE7ED3B9A5}"/>
          </ac:spMkLst>
        </pc:spChg>
        <pc:spChg chg="add del">
          <ac:chgData name="Good, Elizabeth" userId="6781c18b-e49e-4918-96ed-f7dc03545375" providerId="ADAL" clId="{DD8526AD-F7F3-430C-9B4A-544E9B9B5E13}" dt="2020-06-18T11:44:47.776" v="2698" actId="478"/>
          <ac:spMkLst>
            <pc:docMk/>
            <pc:sldMk cId="1125967872" sldId="261"/>
            <ac:spMk id="5" creationId="{E8002F95-A526-4BB9-A19F-ED4C04545091}"/>
          </ac:spMkLst>
        </pc:spChg>
        <pc:spChg chg="add del mod">
          <ac:chgData name="Good, Elizabeth" userId="6781c18b-e49e-4918-96ed-f7dc03545375" providerId="ADAL" clId="{DD8526AD-F7F3-430C-9B4A-544E9B9B5E13}" dt="2020-06-18T11:00:02.579" v="1828"/>
          <ac:spMkLst>
            <pc:docMk/>
            <pc:sldMk cId="1125967872" sldId="261"/>
            <ac:spMk id="6" creationId="{06E83533-EFF2-4633-882A-C31573CB11E2}"/>
          </ac:spMkLst>
        </pc:spChg>
        <pc:spChg chg="add del">
          <ac:chgData name="Good, Elizabeth" userId="6781c18b-e49e-4918-96ed-f7dc03545375" providerId="ADAL" clId="{DD8526AD-F7F3-430C-9B4A-544E9B9B5E13}" dt="2020-06-18T11:44:51.452" v="2700"/>
          <ac:spMkLst>
            <pc:docMk/>
            <pc:sldMk cId="1125967872" sldId="261"/>
            <ac:spMk id="9" creationId="{30B304A9-6DD9-4F86-86F0-C410AE2B9D6F}"/>
          </ac:spMkLst>
        </pc:spChg>
        <pc:spChg chg="add del mod">
          <ac:chgData name="Good, Elizabeth" userId="6781c18b-e49e-4918-96ed-f7dc03545375" providerId="ADAL" clId="{DD8526AD-F7F3-430C-9B4A-544E9B9B5E13}" dt="2020-06-18T11:49:13.243" v="2744" actId="767"/>
          <ac:spMkLst>
            <pc:docMk/>
            <pc:sldMk cId="1125967872" sldId="261"/>
            <ac:spMk id="15" creationId="{2AEC3C80-D103-40D6-9A8D-D6CDE2373044}"/>
          </ac:spMkLst>
        </pc:spChg>
        <pc:spChg chg="add mod">
          <ac:chgData name="Good, Elizabeth" userId="6781c18b-e49e-4918-96ed-f7dc03545375" providerId="ADAL" clId="{DD8526AD-F7F3-430C-9B4A-544E9B9B5E13}" dt="2020-06-18T11:50:28.199" v="2775" actId="1035"/>
          <ac:spMkLst>
            <pc:docMk/>
            <pc:sldMk cId="1125967872" sldId="261"/>
            <ac:spMk id="16" creationId="{A64C5B67-C678-46CA-B4F3-2EB6C468DD6F}"/>
          </ac:spMkLst>
        </pc:spChg>
        <pc:spChg chg="add mod">
          <ac:chgData name="Good, Elizabeth" userId="6781c18b-e49e-4918-96ed-f7dc03545375" providerId="ADAL" clId="{DD8526AD-F7F3-430C-9B4A-544E9B9B5E13}" dt="2020-06-18T11:50:24.841" v="2771" actId="1035"/>
          <ac:spMkLst>
            <pc:docMk/>
            <pc:sldMk cId="1125967872" sldId="261"/>
            <ac:spMk id="17" creationId="{5262B81D-0775-4644-AA48-BC6BF54E30C3}"/>
          </ac:spMkLst>
        </pc:spChg>
        <pc:graphicFrameChg chg="add del">
          <ac:chgData name="Good, Elizabeth" userId="6781c18b-e49e-4918-96ed-f7dc03545375" providerId="ADAL" clId="{DD8526AD-F7F3-430C-9B4A-544E9B9B5E13}" dt="2020-06-18T11:44:51.452" v="2700"/>
          <ac:graphicFrameMkLst>
            <pc:docMk/>
            <pc:sldMk cId="1125967872" sldId="261"/>
            <ac:graphicFrameMk id="7" creationId="{464E7832-6A87-4190-95EB-F939D8834E0F}"/>
          </ac:graphicFrameMkLst>
        </pc:graphicFrameChg>
        <pc:graphicFrameChg chg="add del">
          <ac:chgData name="Good, Elizabeth" userId="6781c18b-e49e-4918-96ed-f7dc03545375" providerId="ADAL" clId="{DD8526AD-F7F3-430C-9B4A-544E9B9B5E13}" dt="2020-06-18T11:44:51.452" v="2700"/>
          <ac:graphicFrameMkLst>
            <pc:docMk/>
            <pc:sldMk cId="1125967872" sldId="261"/>
            <ac:graphicFrameMk id="8" creationId="{84CD8B4D-D90D-489C-B0D8-DEAB6E907C06}"/>
          </ac:graphicFrameMkLst>
        </pc:graphicFrameChg>
        <pc:graphicFrameChg chg="add del mod modGraphic">
          <ac:chgData name="Good, Elizabeth" userId="6781c18b-e49e-4918-96ed-f7dc03545375" providerId="ADAL" clId="{DD8526AD-F7F3-430C-9B4A-544E9B9B5E13}" dt="2020-06-18T16:51:28.058" v="8443" actId="478"/>
          <ac:graphicFrameMkLst>
            <pc:docMk/>
            <pc:sldMk cId="1125967872" sldId="261"/>
            <ac:graphicFrameMk id="10" creationId="{BA57FC04-979A-4F5B-B0A3-0D597F7055B8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1:48:46.025" v="2741" actId="3064"/>
          <ac:graphicFrameMkLst>
            <pc:docMk/>
            <pc:sldMk cId="1125967872" sldId="261"/>
            <ac:graphicFrameMk id="11" creationId="{F6B28D55-8D03-459C-940B-3B01762582D3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6:51:34.573" v="8444" actId="1076"/>
          <ac:graphicFrameMkLst>
            <pc:docMk/>
            <pc:sldMk cId="1125967872" sldId="261"/>
            <ac:graphicFrameMk id="12" creationId="{26DE0047-44C0-4D3D-8D02-64F7196D44B0}"/>
          </ac:graphicFrameMkLst>
        </pc:graphicFrameChg>
        <pc:graphicFrameChg chg="add del">
          <ac:chgData name="Good, Elizabeth" userId="6781c18b-e49e-4918-96ed-f7dc03545375" providerId="ADAL" clId="{DD8526AD-F7F3-430C-9B4A-544E9B9B5E13}" dt="2020-06-18T11:47:38.264" v="2734" actId="478"/>
          <ac:graphicFrameMkLst>
            <pc:docMk/>
            <pc:sldMk cId="1125967872" sldId="261"/>
            <ac:graphicFrameMk id="13" creationId="{9C412424-2996-4C9C-A230-1FCAE73EC27E}"/>
          </ac:graphicFrameMkLst>
        </pc:graphicFrameChg>
        <pc:cxnChg chg="add del mod">
          <ac:chgData name="Good, Elizabeth" userId="6781c18b-e49e-4918-96ed-f7dc03545375" providerId="ADAL" clId="{DD8526AD-F7F3-430C-9B4A-544E9B9B5E13}" dt="2020-06-18T11:50:32.800" v="2777" actId="11529"/>
          <ac:cxnSpMkLst>
            <pc:docMk/>
            <pc:sldMk cId="1125967872" sldId="261"/>
            <ac:cxnSpMk id="19" creationId="{E86C448E-AD00-4C19-9A31-FB819EDCC1D2}"/>
          </ac:cxnSpMkLst>
        </pc:cxnChg>
        <pc:cxnChg chg="add mod">
          <ac:chgData name="Good, Elizabeth" userId="6781c18b-e49e-4918-96ed-f7dc03545375" providerId="ADAL" clId="{DD8526AD-F7F3-430C-9B4A-544E9B9B5E13}" dt="2020-06-18T11:50:49.310" v="2780" actId="1582"/>
          <ac:cxnSpMkLst>
            <pc:docMk/>
            <pc:sldMk cId="1125967872" sldId="261"/>
            <ac:cxnSpMk id="21" creationId="{22C99027-BA9C-417B-A280-87DEF78A49EA}"/>
          </ac:cxnSpMkLst>
        </pc:cxnChg>
        <pc:cxnChg chg="add mod">
          <ac:chgData name="Good, Elizabeth" userId="6781c18b-e49e-4918-96ed-f7dc03545375" providerId="ADAL" clId="{DD8526AD-F7F3-430C-9B4A-544E9B9B5E13}" dt="2020-06-18T11:50:56.551" v="2782" actId="1076"/>
          <ac:cxnSpMkLst>
            <pc:docMk/>
            <pc:sldMk cId="1125967872" sldId="261"/>
            <ac:cxnSpMk id="22" creationId="{F1414E19-C74C-4766-91CC-B99CC8A585F0}"/>
          </ac:cxnSpMkLst>
        </pc:cxnChg>
        <pc:cxnChg chg="add del">
          <ac:chgData name="Good, Elizabeth" userId="6781c18b-e49e-4918-96ed-f7dc03545375" providerId="ADAL" clId="{DD8526AD-F7F3-430C-9B4A-544E9B9B5E13}" dt="2020-06-18T11:56:01.723" v="2945" actId="478"/>
          <ac:cxnSpMkLst>
            <pc:docMk/>
            <pc:sldMk cId="1125967872" sldId="261"/>
            <ac:cxnSpMk id="23" creationId="{CB421C51-FE2C-4265-893B-F6FCE0573A24}"/>
          </ac:cxnSpMkLst>
        </pc:cxnChg>
      </pc:sldChg>
      <pc:sldChg chg="addSp modSp add">
        <pc:chgData name="Good, Elizabeth" userId="6781c18b-e49e-4918-96ed-f7dc03545375" providerId="ADAL" clId="{DD8526AD-F7F3-430C-9B4A-544E9B9B5E13}" dt="2020-06-18T11:26:14.215" v="2250" actId="1037"/>
        <pc:sldMkLst>
          <pc:docMk/>
          <pc:sldMk cId="905029501" sldId="262"/>
        </pc:sldMkLst>
        <pc:spChg chg="mod">
          <ac:chgData name="Good, Elizabeth" userId="6781c18b-e49e-4918-96ed-f7dc03545375" providerId="ADAL" clId="{DD8526AD-F7F3-430C-9B4A-544E9B9B5E13}" dt="2020-06-18T11:18:04.825" v="1863" actId="20577"/>
          <ac:spMkLst>
            <pc:docMk/>
            <pc:sldMk cId="905029501" sldId="262"/>
            <ac:spMk id="2" creationId="{36E91D95-014F-4B4C-BA7D-6CB3914D4810}"/>
          </ac:spMkLst>
        </pc:spChg>
        <pc:spChg chg="mod">
          <ac:chgData name="Good, Elizabeth" userId="6781c18b-e49e-4918-96ed-f7dc03545375" providerId="ADAL" clId="{DD8526AD-F7F3-430C-9B4A-544E9B9B5E13}" dt="2020-06-18T11:18:54.623" v="1950" actId="27636"/>
          <ac:spMkLst>
            <pc:docMk/>
            <pc:sldMk cId="905029501" sldId="262"/>
            <ac:spMk id="3" creationId="{0EBE8E20-EBD0-44ED-9DCB-73343E1E1667}"/>
          </ac:spMkLst>
        </pc:spChg>
        <pc:spChg chg="add mod">
          <ac:chgData name="Good, Elizabeth" userId="6781c18b-e49e-4918-96ed-f7dc03545375" providerId="ADAL" clId="{DD8526AD-F7F3-430C-9B4A-544E9B9B5E13}" dt="2020-06-18T11:26:14.215" v="2250" actId="1037"/>
          <ac:spMkLst>
            <pc:docMk/>
            <pc:sldMk cId="905029501" sldId="262"/>
            <ac:spMk id="4" creationId="{281AA2A6-5DE0-4106-ABFB-C3209284C9ED}"/>
          </ac:spMkLst>
        </pc:spChg>
      </pc:sldChg>
      <pc:sldChg chg="addSp modSp add del">
        <pc:chgData name="Good, Elizabeth" userId="6781c18b-e49e-4918-96ed-f7dc03545375" providerId="ADAL" clId="{DD8526AD-F7F3-430C-9B4A-544E9B9B5E13}" dt="2020-06-18T11:01:22.775" v="1834" actId="2696"/>
        <pc:sldMkLst>
          <pc:docMk/>
          <pc:sldMk cId="1885724392" sldId="262"/>
        </pc:sldMkLst>
        <pc:spChg chg="add mod">
          <ac:chgData name="Good, Elizabeth" userId="6781c18b-e49e-4918-96ed-f7dc03545375" providerId="ADAL" clId="{DD8526AD-F7F3-430C-9B4A-544E9B9B5E13}" dt="2020-06-18T11:00:20.220" v="1831" actId="27636"/>
          <ac:spMkLst>
            <pc:docMk/>
            <pc:sldMk cId="1885724392" sldId="262"/>
            <ac:spMk id="4" creationId="{E3D7BB74-D3DA-46A3-839E-567F7515496A}"/>
          </ac:spMkLst>
        </pc:spChg>
      </pc:sldChg>
      <pc:sldChg chg="addSp modSp add">
        <pc:chgData name="Good, Elizabeth" userId="6781c18b-e49e-4918-96ed-f7dc03545375" providerId="ADAL" clId="{DD8526AD-F7F3-430C-9B4A-544E9B9B5E13}" dt="2020-06-18T11:53:28.393" v="2844" actId="20577"/>
        <pc:sldMkLst>
          <pc:docMk/>
          <pc:sldMk cId="1605588278" sldId="263"/>
        </pc:sldMkLst>
        <pc:spChg chg="add mod">
          <ac:chgData name="Good, Elizabeth" userId="6781c18b-e49e-4918-96ed-f7dc03545375" providerId="ADAL" clId="{DD8526AD-F7F3-430C-9B4A-544E9B9B5E13}" dt="2020-06-18T11:53:28.393" v="2844" actId="20577"/>
          <ac:spMkLst>
            <pc:docMk/>
            <pc:sldMk cId="1605588278" sldId="263"/>
            <ac:spMk id="2" creationId="{2BA42866-6702-40CE-B1D6-371D04291C4A}"/>
          </ac:spMkLst>
        </pc:spChg>
      </pc:sldChg>
      <pc:sldChg chg="modSp add">
        <pc:chgData name="Good, Elizabeth" userId="6781c18b-e49e-4918-96ed-f7dc03545375" providerId="ADAL" clId="{DD8526AD-F7F3-430C-9B4A-544E9B9B5E13}" dt="2020-06-18T12:01:01.665" v="3116" actId="20577"/>
        <pc:sldMkLst>
          <pc:docMk/>
          <pc:sldMk cId="307231029" sldId="264"/>
        </pc:sldMkLst>
        <pc:spChg chg="mod">
          <ac:chgData name="Good, Elizabeth" userId="6781c18b-e49e-4918-96ed-f7dc03545375" providerId="ADAL" clId="{DD8526AD-F7F3-430C-9B4A-544E9B9B5E13}" dt="2020-06-18T12:01:01.665" v="3116" actId="20577"/>
          <ac:spMkLst>
            <pc:docMk/>
            <pc:sldMk cId="307231029" sldId="264"/>
            <ac:spMk id="2" creationId="{2BA42866-6702-40CE-B1D6-371D04291C4A}"/>
          </ac:spMkLst>
        </pc:spChg>
      </pc:sldChg>
      <pc:sldChg chg="modSp add">
        <pc:chgData name="Good, Elizabeth" userId="6781c18b-e49e-4918-96ed-f7dc03545375" providerId="ADAL" clId="{DD8526AD-F7F3-430C-9B4A-544E9B9B5E13}" dt="2020-06-18T11:58:31.653" v="3030" actId="27636"/>
        <pc:sldMkLst>
          <pc:docMk/>
          <pc:sldMk cId="2828122431" sldId="289"/>
        </pc:sldMkLst>
        <pc:spChg chg="mod">
          <ac:chgData name="Good, Elizabeth" userId="6781c18b-e49e-4918-96ed-f7dc03545375" providerId="ADAL" clId="{DD8526AD-F7F3-430C-9B4A-544E9B9B5E13}" dt="2020-06-18T11:58:31.653" v="3030" actId="27636"/>
          <ac:spMkLst>
            <pc:docMk/>
            <pc:sldMk cId="2828122431" sldId="289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1:57:54.868" v="3027" actId="20577"/>
          <ac:spMkLst>
            <pc:docMk/>
            <pc:sldMk cId="2828122431" sldId="289"/>
            <ac:spMk id="3" creationId="{00000000-0000-0000-0000-000000000000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2:08:12.582" v="3488" actId="732"/>
        <pc:sldMkLst>
          <pc:docMk/>
          <pc:sldMk cId="799316575" sldId="300"/>
        </pc:sldMkLst>
        <pc:spChg chg="mod">
          <ac:chgData name="Good, Elizabeth" userId="6781c18b-e49e-4918-96ed-f7dc03545375" providerId="ADAL" clId="{DD8526AD-F7F3-430C-9B4A-544E9B9B5E13}" dt="2020-06-18T11:59:31.999" v="3061" actId="5793"/>
          <ac:spMkLst>
            <pc:docMk/>
            <pc:sldMk cId="799316575" sldId="300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1:59:42.914" v="3064" actId="122"/>
          <ac:spMkLst>
            <pc:docMk/>
            <pc:sldMk cId="799316575" sldId="300"/>
            <ac:spMk id="3" creationId="{00000000-0000-0000-0000-000000000000}"/>
          </ac:spMkLst>
        </pc:spChg>
        <pc:picChg chg="add mod ord modCrop">
          <ac:chgData name="Good, Elizabeth" userId="6781c18b-e49e-4918-96ed-f7dc03545375" providerId="ADAL" clId="{DD8526AD-F7F3-430C-9B4A-544E9B9B5E13}" dt="2020-06-18T12:08:12.582" v="3488" actId="732"/>
          <ac:picMkLst>
            <pc:docMk/>
            <pc:sldMk cId="799316575" sldId="300"/>
            <ac:picMk id="7" creationId="{56D0416E-BEE3-4CD2-B76D-114140720B1A}"/>
          </ac:picMkLst>
        </pc:picChg>
        <pc:picChg chg="del">
          <ac:chgData name="Good, Elizabeth" userId="6781c18b-e49e-4918-96ed-f7dc03545375" providerId="ADAL" clId="{DD8526AD-F7F3-430C-9B4A-544E9B9B5E13}" dt="2020-06-18T12:07:10.352" v="3474" actId="478"/>
          <ac:picMkLst>
            <pc:docMk/>
            <pc:sldMk cId="799316575" sldId="300"/>
            <ac:picMk id="8" creationId="{00000000-0000-0000-0000-000000000000}"/>
          </ac:picMkLst>
        </pc:picChg>
      </pc:sldChg>
      <pc:sldChg chg="modSp add">
        <pc:chgData name="Good, Elizabeth" userId="6781c18b-e49e-4918-96ed-f7dc03545375" providerId="ADAL" clId="{DD8526AD-F7F3-430C-9B4A-544E9B9B5E13}" dt="2020-06-18T14:40:59.038" v="3551" actId="20577"/>
        <pc:sldMkLst>
          <pc:docMk/>
          <pc:sldMk cId="2266872856" sldId="301"/>
        </pc:sldMkLst>
        <pc:spChg chg="mod">
          <ac:chgData name="Good, Elizabeth" userId="6781c18b-e49e-4918-96ed-f7dc03545375" providerId="ADAL" clId="{DD8526AD-F7F3-430C-9B4A-544E9B9B5E13}" dt="2020-06-18T12:00:45.668" v="3093" actId="20577"/>
          <ac:spMkLst>
            <pc:docMk/>
            <pc:sldMk cId="2266872856" sldId="301"/>
            <ac:spMk id="2" creationId="{36913BE4-43A0-4CC5-8D4F-D76F7C3BFD3E}"/>
          </ac:spMkLst>
        </pc:spChg>
        <pc:spChg chg="mod">
          <ac:chgData name="Good, Elizabeth" userId="6781c18b-e49e-4918-96ed-f7dc03545375" providerId="ADAL" clId="{DD8526AD-F7F3-430C-9B4A-544E9B9B5E13}" dt="2020-06-18T14:40:59.038" v="3551" actId="20577"/>
          <ac:spMkLst>
            <pc:docMk/>
            <pc:sldMk cId="2266872856" sldId="301"/>
            <ac:spMk id="3" creationId="{0456F5DA-7FD9-4D19-85AF-0246C14343F2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4:43:50.573" v="3665" actId="113"/>
        <pc:sldMkLst>
          <pc:docMk/>
          <pc:sldMk cId="3492686145" sldId="302"/>
        </pc:sldMkLst>
        <pc:spChg chg="mod">
          <ac:chgData name="Good, Elizabeth" userId="6781c18b-e49e-4918-96ed-f7dc03545375" providerId="ADAL" clId="{DD8526AD-F7F3-430C-9B4A-544E9B9B5E13}" dt="2020-06-18T14:43:18.245" v="3605" actId="26606"/>
          <ac:spMkLst>
            <pc:docMk/>
            <pc:sldMk cId="3492686145" sldId="302"/>
            <ac:spMk id="2" creationId="{30F6C57B-A992-41CE-AE95-6F6D95E9654F}"/>
          </ac:spMkLst>
        </pc:spChg>
        <pc:spChg chg="add del mod">
          <ac:chgData name="Good, Elizabeth" userId="6781c18b-e49e-4918-96ed-f7dc03545375" providerId="ADAL" clId="{DD8526AD-F7F3-430C-9B4A-544E9B9B5E13}" dt="2020-06-18T14:42:20.253" v="3598" actId="478"/>
          <ac:spMkLst>
            <pc:docMk/>
            <pc:sldMk cId="3492686145" sldId="302"/>
            <ac:spMk id="3" creationId="{9D7C0529-6BB5-4FBD-A907-CA7EEF441D9F}"/>
          </ac:spMkLst>
        </pc:spChg>
        <pc:graphicFrameChg chg="add del mod">
          <ac:chgData name="Good, Elizabeth" userId="6781c18b-e49e-4918-96ed-f7dc03545375" providerId="ADAL" clId="{DD8526AD-F7F3-430C-9B4A-544E9B9B5E13}" dt="2020-06-18T14:42:13.710" v="3595"/>
          <ac:graphicFrameMkLst>
            <pc:docMk/>
            <pc:sldMk cId="3492686145" sldId="302"/>
            <ac:graphicFrameMk id="4" creationId="{F29BE6CB-B2E5-48AA-BE3E-4E8C65394113}"/>
          </ac:graphicFrameMkLst>
        </pc:graphicFrameChg>
        <pc:graphicFrameChg chg="add del mod">
          <ac:chgData name="Good, Elizabeth" userId="6781c18b-e49e-4918-96ed-f7dc03545375" providerId="ADAL" clId="{DD8526AD-F7F3-430C-9B4A-544E9B9B5E13}" dt="2020-06-18T14:42:17.975" v="3597"/>
          <ac:graphicFrameMkLst>
            <pc:docMk/>
            <pc:sldMk cId="3492686145" sldId="302"/>
            <ac:graphicFrameMk id="5" creationId="{F0D92903-FB44-4126-902F-5BF9E23DF495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4:43:50.573" v="3665" actId="113"/>
          <ac:graphicFrameMkLst>
            <pc:docMk/>
            <pc:sldMk cId="3492686145" sldId="302"/>
            <ac:graphicFrameMk id="6" creationId="{D700CBDF-57FF-40F9-95ED-DF204ECFC74D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6:51:52.400" v="8446" actId="20577"/>
        <pc:sldMkLst>
          <pc:docMk/>
          <pc:sldMk cId="1576161088" sldId="303"/>
        </pc:sldMkLst>
        <pc:spChg chg="mod">
          <ac:chgData name="Good, Elizabeth" userId="6781c18b-e49e-4918-96ed-f7dc03545375" providerId="ADAL" clId="{DD8526AD-F7F3-430C-9B4A-544E9B9B5E13}" dt="2020-06-18T14:49:27.002" v="3742" actId="20577"/>
          <ac:spMkLst>
            <pc:docMk/>
            <pc:sldMk cId="1576161088" sldId="303"/>
            <ac:spMk id="2" creationId="{2EEE4957-479A-413D-8EAF-B8272F3D23AB}"/>
          </ac:spMkLst>
        </pc:spChg>
        <pc:spChg chg="del">
          <ac:chgData name="Good, Elizabeth" userId="6781c18b-e49e-4918-96ed-f7dc03545375" providerId="ADAL" clId="{DD8526AD-F7F3-430C-9B4A-544E9B9B5E13}" dt="2020-06-18T14:47:59.914" v="3669" actId="478"/>
          <ac:spMkLst>
            <pc:docMk/>
            <pc:sldMk cId="1576161088" sldId="303"/>
            <ac:spMk id="3" creationId="{EAF8FF09-4753-41DB-8317-1496BC096FD2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4" creationId="{12C5FD9B-8868-44B6-BEB8-84400E817D3F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5" creationId="{0468D255-1E1C-4453-A708-1C3C8054DFD1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6" creationId="{6685ECBD-17AD-4D8C-A9DE-40597FB78A9F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7" creationId="{C3176A23-49D0-4C30-ADBB-0152C8C9F93D}"/>
          </ac:spMkLst>
        </pc:spChg>
        <pc:spChg chg="add del">
          <ac:chgData name="Good, Elizabeth" userId="6781c18b-e49e-4918-96ed-f7dc03545375" providerId="ADAL" clId="{DD8526AD-F7F3-430C-9B4A-544E9B9B5E13}" dt="2020-06-18T14:48:14.886" v="3674" actId="478"/>
          <ac:spMkLst>
            <pc:docMk/>
            <pc:sldMk cId="1576161088" sldId="303"/>
            <ac:spMk id="8" creationId="{7DBA3FB1-2062-4EDA-9B68-25284299AD68}"/>
          </ac:spMkLst>
        </pc:spChg>
        <pc:spChg chg="add del">
          <ac:chgData name="Good, Elizabeth" userId="6781c18b-e49e-4918-96ed-f7dc03545375" providerId="ADAL" clId="{DD8526AD-F7F3-430C-9B4A-544E9B9B5E13}" dt="2020-06-18T14:48:11.774" v="3673" actId="478"/>
          <ac:spMkLst>
            <pc:docMk/>
            <pc:sldMk cId="1576161088" sldId="303"/>
            <ac:spMk id="9" creationId="{D0B8E1DD-8152-449F-B5B9-A7A838CEE584}"/>
          </ac:spMkLst>
        </pc:spChg>
        <pc:spChg chg="add">
          <ac:chgData name="Good, Elizabeth" userId="6781c18b-e49e-4918-96ed-f7dc03545375" providerId="ADAL" clId="{DD8526AD-F7F3-430C-9B4A-544E9B9B5E13}" dt="2020-06-18T14:48:01.715" v="3670"/>
          <ac:spMkLst>
            <pc:docMk/>
            <pc:sldMk cId="1576161088" sldId="303"/>
            <ac:spMk id="10" creationId="{2310D0E2-7F58-490D-A764-D1AE62CEA7E9}"/>
          </ac:spMkLst>
        </pc:spChg>
        <pc:spChg chg="add">
          <ac:chgData name="Good, Elizabeth" userId="6781c18b-e49e-4918-96ed-f7dc03545375" providerId="ADAL" clId="{DD8526AD-F7F3-430C-9B4A-544E9B9B5E13}" dt="2020-06-18T14:48:01.715" v="3670"/>
          <ac:spMkLst>
            <pc:docMk/>
            <pc:sldMk cId="1576161088" sldId="303"/>
            <ac:spMk id="11" creationId="{624C9107-E7F7-4D9C-9103-3FEB6CA25C08}"/>
          </ac:spMkLst>
        </pc:spChg>
        <pc:spChg chg="add mod">
          <ac:chgData name="Good, Elizabeth" userId="6781c18b-e49e-4918-96ed-f7dc03545375" providerId="ADAL" clId="{DD8526AD-F7F3-430C-9B4A-544E9B9B5E13}" dt="2020-06-18T14:54:53.962" v="3947" actId="1037"/>
          <ac:spMkLst>
            <pc:docMk/>
            <pc:sldMk cId="1576161088" sldId="303"/>
            <ac:spMk id="12" creationId="{E0E3F3B3-947C-403E-A9DE-DE9FE85A6D63}"/>
          </ac:spMkLst>
        </pc:spChg>
        <pc:spChg chg="add mod">
          <ac:chgData name="Good, Elizabeth" userId="6781c18b-e49e-4918-96ed-f7dc03545375" providerId="ADAL" clId="{DD8526AD-F7F3-430C-9B4A-544E9B9B5E13}" dt="2020-06-18T16:51:52.400" v="8446" actId="20577"/>
          <ac:spMkLst>
            <pc:docMk/>
            <pc:sldMk cId="1576161088" sldId="303"/>
            <ac:spMk id="18" creationId="{A2418B74-6241-43C7-B11C-CA309ED8BB2F}"/>
          </ac:spMkLst>
        </pc:spChg>
        <pc:picChg chg="add mod">
          <ac:chgData name="Good, Elizabeth" userId="6781c18b-e49e-4918-96ed-f7dc03545375" providerId="ADAL" clId="{DD8526AD-F7F3-430C-9B4A-544E9B9B5E13}" dt="2020-06-18T14:49:09.254" v="3724" actId="1076"/>
          <ac:picMkLst>
            <pc:docMk/>
            <pc:sldMk cId="1576161088" sldId="303"/>
            <ac:picMk id="16" creationId="{EA622E0C-7BB5-4F3E-8526-714D5A0B38B6}"/>
          </ac:picMkLst>
        </pc:picChg>
        <pc:picChg chg="add del">
          <ac:chgData name="Good, Elizabeth" userId="6781c18b-e49e-4918-96ed-f7dc03545375" providerId="ADAL" clId="{DD8526AD-F7F3-430C-9B4A-544E9B9B5E13}" dt="2020-06-18T14:47:57.395" v="3668"/>
          <ac:picMkLst>
            <pc:docMk/>
            <pc:sldMk cId="1576161088" sldId="303"/>
            <ac:picMk id="4097" creationId="{A2AA9CFC-3CFB-4284-B065-695128A14050}"/>
          </ac:picMkLst>
        </pc:picChg>
        <pc:picChg chg="add del">
          <ac:chgData name="Good, Elizabeth" userId="6781c18b-e49e-4918-96ed-f7dc03545375" providerId="ADAL" clId="{DD8526AD-F7F3-430C-9B4A-544E9B9B5E13}" dt="2020-06-18T14:47:57.395" v="3668"/>
          <ac:picMkLst>
            <pc:docMk/>
            <pc:sldMk cId="1576161088" sldId="303"/>
            <ac:picMk id="4098" creationId="{B5377C99-073F-4AD0-8089-2A8BDC4ECC92}"/>
          </ac:picMkLst>
        </pc:picChg>
        <pc:picChg chg="add mod">
          <ac:chgData name="Good, Elizabeth" userId="6781c18b-e49e-4918-96ed-f7dc03545375" providerId="ADAL" clId="{DD8526AD-F7F3-430C-9B4A-544E9B9B5E13}" dt="2020-06-18T14:49:04.684" v="3723" actId="1076"/>
          <ac:picMkLst>
            <pc:docMk/>
            <pc:sldMk cId="1576161088" sldId="303"/>
            <ac:picMk id="4105" creationId="{3BB9B8E0-EF9D-40AE-A6BF-42DF0D0A2A0C}"/>
          </ac:picMkLst>
        </pc:picChg>
        <pc:picChg chg="add mod">
          <ac:chgData name="Good, Elizabeth" userId="6781c18b-e49e-4918-96ed-f7dc03545375" providerId="ADAL" clId="{DD8526AD-F7F3-430C-9B4A-544E9B9B5E13}" dt="2020-06-18T14:49:02.261" v="3722" actId="1076"/>
          <ac:picMkLst>
            <pc:docMk/>
            <pc:sldMk cId="1576161088" sldId="303"/>
            <ac:picMk id="4106" creationId="{5A41460B-C224-4CE9-AD6C-5F5EC5CB89A3}"/>
          </ac:picMkLst>
        </pc:picChg>
      </pc:sldChg>
      <pc:sldChg chg="addSp delSp modSp add">
        <pc:chgData name="Good, Elizabeth" userId="6781c18b-e49e-4918-96ed-f7dc03545375" providerId="ADAL" clId="{DD8526AD-F7F3-430C-9B4A-544E9B9B5E13}" dt="2020-06-18T15:00:16.176" v="4184" actId="20577"/>
        <pc:sldMkLst>
          <pc:docMk/>
          <pc:sldMk cId="577432228" sldId="304"/>
        </pc:sldMkLst>
        <pc:spChg chg="mod">
          <ac:chgData name="Good, Elizabeth" userId="6781c18b-e49e-4918-96ed-f7dc03545375" providerId="ADAL" clId="{DD8526AD-F7F3-430C-9B4A-544E9B9B5E13}" dt="2020-06-18T15:00:16.176" v="4184" actId="20577"/>
          <ac:spMkLst>
            <pc:docMk/>
            <pc:sldMk cId="577432228" sldId="304"/>
            <ac:spMk id="2" creationId="{BD83D534-3C44-4B2C-B515-1AD391A54A5D}"/>
          </ac:spMkLst>
        </pc:spChg>
        <pc:spChg chg="del mod">
          <ac:chgData name="Good, Elizabeth" userId="6781c18b-e49e-4918-96ed-f7dc03545375" providerId="ADAL" clId="{DD8526AD-F7F3-430C-9B4A-544E9B9B5E13}" dt="2020-06-18T14:57:14.590" v="4036" actId="478"/>
          <ac:spMkLst>
            <pc:docMk/>
            <pc:sldMk cId="577432228" sldId="304"/>
            <ac:spMk id="3" creationId="{E7D0BA70-2FA0-4A9E-9396-933AE562466D}"/>
          </ac:spMkLst>
        </pc:spChg>
        <pc:spChg chg="add mod">
          <ac:chgData name="Good, Elizabeth" userId="6781c18b-e49e-4918-96ed-f7dc03545375" providerId="ADAL" clId="{DD8526AD-F7F3-430C-9B4A-544E9B9B5E13}" dt="2020-06-18T14:58:08.729" v="4065" actId="208"/>
          <ac:spMkLst>
            <pc:docMk/>
            <pc:sldMk cId="577432228" sldId="304"/>
            <ac:spMk id="6" creationId="{E7ABE308-031B-44FE-A0F4-E57D8E03361C}"/>
          </ac:spMkLst>
        </pc:spChg>
        <pc:spChg chg="add mod">
          <ac:chgData name="Good, Elizabeth" userId="6781c18b-e49e-4918-96ed-f7dc03545375" providerId="ADAL" clId="{DD8526AD-F7F3-430C-9B4A-544E9B9B5E13}" dt="2020-06-18T14:58:46.056" v="4089" actId="20577"/>
          <ac:spMkLst>
            <pc:docMk/>
            <pc:sldMk cId="577432228" sldId="304"/>
            <ac:spMk id="10" creationId="{FE5173AF-FF09-43A0-8899-BBC098D28E53}"/>
          </ac:spMkLst>
        </pc:spChg>
        <pc:spChg chg="add mod">
          <ac:chgData name="Good, Elizabeth" userId="6781c18b-e49e-4918-96ed-f7dc03545375" providerId="ADAL" clId="{DD8526AD-F7F3-430C-9B4A-544E9B9B5E13}" dt="2020-06-18T14:59:24.505" v="4105" actId="208"/>
          <ac:spMkLst>
            <pc:docMk/>
            <pc:sldMk cId="577432228" sldId="304"/>
            <ac:spMk id="13" creationId="{79D91C1D-7E6D-4E7A-B0B8-965AB0087F53}"/>
          </ac:spMkLst>
        </pc:spChg>
        <pc:picChg chg="add mod">
          <ac:chgData name="Good, Elizabeth" userId="6781c18b-e49e-4918-96ed-f7dc03545375" providerId="ADAL" clId="{DD8526AD-F7F3-430C-9B4A-544E9B9B5E13}" dt="2020-06-18T14:56:18.101" v="3972" actId="1076"/>
          <ac:picMkLst>
            <pc:docMk/>
            <pc:sldMk cId="577432228" sldId="304"/>
            <ac:picMk id="4" creationId="{D7269D07-8A4C-44CF-8957-882845C63331}"/>
          </ac:picMkLst>
        </pc:picChg>
        <pc:cxnChg chg="add mod">
          <ac:chgData name="Good, Elizabeth" userId="6781c18b-e49e-4918-96ed-f7dc03545375" providerId="ADAL" clId="{DD8526AD-F7F3-430C-9B4A-544E9B9B5E13}" dt="2020-06-18T14:58:13.237" v="4066" actId="208"/>
          <ac:cxnSpMkLst>
            <pc:docMk/>
            <pc:sldMk cId="577432228" sldId="304"/>
            <ac:cxnSpMk id="8" creationId="{17B3B793-8C7C-413E-9301-2BA023D75590}"/>
          </ac:cxnSpMkLst>
        </pc:cxnChg>
        <pc:cxnChg chg="add mod">
          <ac:chgData name="Good, Elizabeth" userId="6781c18b-e49e-4918-96ed-f7dc03545375" providerId="ADAL" clId="{DD8526AD-F7F3-430C-9B4A-544E9B9B5E13}" dt="2020-06-18T14:58:36.293" v="4070" actId="208"/>
          <ac:cxnSpMkLst>
            <pc:docMk/>
            <pc:sldMk cId="577432228" sldId="304"/>
            <ac:cxnSpMk id="11" creationId="{2FAB8E8C-BC17-42F5-8D92-EF46B912A598}"/>
          </ac:cxnSpMkLst>
        </pc:cxnChg>
        <pc:cxnChg chg="add mod">
          <ac:chgData name="Good, Elizabeth" userId="6781c18b-e49e-4918-96ed-f7dc03545375" providerId="ADAL" clId="{DD8526AD-F7F3-430C-9B4A-544E9B9B5E13}" dt="2020-06-18T14:59:24.505" v="4105" actId="208"/>
          <ac:cxnSpMkLst>
            <pc:docMk/>
            <pc:sldMk cId="577432228" sldId="304"/>
            <ac:cxnSpMk id="14" creationId="{71E6C47B-FE3D-4E90-BA26-EDF34968CE78}"/>
          </ac:cxnSpMkLst>
        </pc:cxnChg>
      </pc:sldChg>
      <pc:sldChg chg="addSp delSp modSp add">
        <pc:chgData name="Good, Elizabeth" userId="6781c18b-e49e-4918-96ed-f7dc03545375" providerId="ADAL" clId="{DD8526AD-F7F3-430C-9B4A-544E9B9B5E13}" dt="2020-06-18T17:20:54.439" v="9004" actId="27636"/>
        <pc:sldMkLst>
          <pc:docMk/>
          <pc:sldMk cId="67488056" sldId="305"/>
        </pc:sldMkLst>
        <pc:spChg chg="mod">
          <ac:chgData name="Good, Elizabeth" userId="6781c18b-e49e-4918-96ed-f7dc03545375" providerId="ADAL" clId="{DD8526AD-F7F3-430C-9B4A-544E9B9B5E13}" dt="2020-06-18T15:00:10.510" v="4175" actId="20577"/>
          <ac:spMkLst>
            <pc:docMk/>
            <pc:sldMk cId="67488056" sldId="305"/>
            <ac:spMk id="2" creationId="{E32889A0-4B97-47EA-9C15-33451211E826}"/>
          </ac:spMkLst>
        </pc:spChg>
        <pc:spChg chg="del mod">
          <ac:chgData name="Good, Elizabeth" userId="6781c18b-e49e-4918-96ed-f7dc03545375" providerId="ADAL" clId="{DD8526AD-F7F3-430C-9B4A-544E9B9B5E13}" dt="2020-06-18T14:59:55.861" v="4109"/>
          <ac:spMkLst>
            <pc:docMk/>
            <pc:sldMk cId="67488056" sldId="305"/>
            <ac:spMk id="3" creationId="{E1089215-CE99-46E7-9029-EE66188F5576}"/>
          </ac:spMkLst>
        </pc:spChg>
        <pc:spChg chg="add mod">
          <ac:chgData name="Good, Elizabeth" userId="6781c18b-e49e-4918-96ed-f7dc03545375" providerId="ADAL" clId="{DD8526AD-F7F3-430C-9B4A-544E9B9B5E13}" dt="2020-06-18T17:20:54.439" v="9004" actId="27636"/>
          <ac:spMkLst>
            <pc:docMk/>
            <pc:sldMk cId="67488056" sldId="305"/>
            <ac:spMk id="6" creationId="{592A44F7-2FFC-4830-9372-EA3E9EAC6EAD}"/>
          </ac:spMkLst>
        </pc:spChg>
        <pc:graphicFrameChg chg="add mod ord modGraphic">
          <ac:chgData name="Good, Elizabeth" userId="6781c18b-e49e-4918-96ed-f7dc03545375" providerId="ADAL" clId="{DD8526AD-F7F3-430C-9B4A-544E9B9B5E13}" dt="2020-06-18T15:05:01.259" v="4479" actId="2165"/>
          <ac:graphicFrameMkLst>
            <pc:docMk/>
            <pc:sldMk cId="67488056" sldId="305"/>
            <ac:graphicFrameMk id="4" creationId="{E43719CA-DD8F-406C-823B-1455AE501612}"/>
          </ac:graphicFrameMkLst>
        </pc:graphicFrameChg>
      </pc:sldChg>
      <pc:sldChg chg="modSp add">
        <pc:chgData name="Good, Elizabeth" userId="6781c18b-e49e-4918-96ed-f7dc03545375" providerId="ADAL" clId="{DD8526AD-F7F3-430C-9B4A-544E9B9B5E13}" dt="2020-06-18T17:04:30.280" v="8855" actId="20577"/>
        <pc:sldMkLst>
          <pc:docMk/>
          <pc:sldMk cId="2728205818" sldId="306"/>
        </pc:sldMkLst>
        <pc:spChg chg="mod">
          <ac:chgData name="Good, Elizabeth" userId="6781c18b-e49e-4918-96ed-f7dc03545375" providerId="ADAL" clId="{DD8526AD-F7F3-430C-9B4A-544E9B9B5E13}" dt="2020-06-18T15:12:37.044" v="5151" actId="20577"/>
          <ac:spMkLst>
            <pc:docMk/>
            <pc:sldMk cId="2728205818" sldId="306"/>
            <ac:spMk id="2" creationId="{0BEEAF07-7C43-4297-94A7-CC1AA43E293F}"/>
          </ac:spMkLst>
        </pc:spChg>
        <pc:spChg chg="mod">
          <ac:chgData name="Good, Elizabeth" userId="6781c18b-e49e-4918-96ed-f7dc03545375" providerId="ADAL" clId="{DD8526AD-F7F3-430C-9B4A-544E9B9B5E13}" dt="2020-06-18T17:04:30.280" v="8855" actId="20577"/>
          <ac:spMkLst>
            <pc:docMk/>
            <pc:sldMk cId="2728205818" sldId="306"/>
            <ac:spMk id="3" creationId="{E38EF811-D20A-4E4B-9EB7-2C33F157EEBC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7:06:11.066" v="8948" actId="1035"/>
        <pc:sldMkLst>
          <pc:docMk/>
          <pc:sldMk cId="3837052781" sldId="307"/>
        </pc:sldMkLst>
        <pc:spChg chg="mod">
          <ac:chgData name="Good, Elizabeth" userId="6781c18b-e49e-4918-96ed-f7dc03545375" providerId="ADAL" clId="{DD8526AD-F7F3-430C-9B4A-544E9B9B5E13}" dt="2020-06-18T15:18:50.628" v="5535" actId="313"/>
          <ac:spMkLst>
            <pc:docMk/>
            <pc:sldMk cId="3837052781" sldId="307"/>
            <ac:spMk id="2" creationId="{324A42E2-73C1-49A4-A259-F1AE97E7E2BF}"/>
          </ac:spMkLst>
        </pc:spChg>
        <pc:spChg chg="mod">
          <ac:chgData name="Good, Elizabeth" userId="6781c18b-e49e-4918-96ed-f7dc03545375" providerId="ADAL" clId="{DD8526AD-F7F3-430C-9B4A-544E9B9B5E13}" dt="2020-06-18T17:06:11.066" v="8948" actId="1035"/>
          <ac:spMkLst>
            <pc:docMk/>
            <pc:sldMk cId="3837052781" sldId="307"/>
            <ac:spMk id="3" creationId="{735DC858-3E57-4418-B127-5349304A227D}"/>
          </ac:spMkLst>
        </pc:spChg>
        <pc:spChg chg="add del">
          <ac:chgData name="Good, Elizabeth" userId="6781c18b-e49e-4918-96ed-f7dc03545375" providerId="ADAL" clId="{DD8526AD-F7F3-430C-9B4A-544E9B9B5E13}" dt="2020-06-18T16:38:30.675" v="7357"/>
          <ac:spMkLst>
            <pc:docMk/>
            <pc:sldMk cId="3837052781" sldId="307"/>
            <ac:spMk id="4" creationId="{04155768-79EE-43AD-B679-B82EA9ED4C06}"/>
          </ac:spMkLst>
        </pc:spChg>
        <pc:spChg chg="add mod">
          <ac:chgData name="Good, Elizabeth" userId="6781c18b-e49e-4918-96ed-f7dc03545375" providerId="ADAL" clId="{DD8526AD-F7F3-430C-9B4A-544E9B9B5E13}" dt="2020-06-18T16:42:58.336" v="7736" actId="20577"/>
          <ac:spMkLst>
            <pc:docMk/>
            <pc:sldMk cId="3837052781" sldId="307"/>
            <ac:spMk id="6" creationId="{2B820F1B-359C-42B3-A994-1FC95DC834B4}"/>
          </ac:spMkLst>
        </pc:spChg>
        <pc:picChg chg="add mod modCrop">
          <ac:chgData name="Good, Elizabeth" userId="6781c18b-e49e-4918-96ed-f7dc03545375" providerId="ADAL" clId="{DD8526AD-F7F3-430C-9B4A-544E9B9B5E13}" dt="2020-06-18T16:40:52.447" v="7707" actId="208"/>
          <ac:picMkLst>
            <pc:docMk/>
            <pc:sldMk cId="3837052781" sldId="307"/>
            <ac:picMk id="5" creationId="{9462F426-50E6-4000-A43F-D956C4233600}"/>
          </ac:picMkLst>
        </pc:picChg>
      </pc:sldChg>
      <pc:sldChg chg="addSp delSp modSp add">
        <pc:chgData name="Good, Elizabeth" userId="6781c18b-e49e-4918-96ed-f7dc03545375" providerId="ADAL" clId="{DD8526AD-F7F3-430C-9B4A-544E9B9B5E13}" dt="2020-06-18T16:54:19.485" v="8469" actId="1076"/>
        <pc:sldMkLst>
          <pc:docMk/>
          <pc:sldMk cId="1723181201" sldId="308"/>
        </pc:sldMkLst>
        <pc:spChg chg="mod">
          <ac:chgData name="Good, Elizabeth" userId="6781c18b-e49e-4918-96ed-f7dc03545375" providerId="ADAL" clId="{DD8526AD-F7F3-430C-9B4A-544E9B9B5E13}" dt="2020-06-18T15:18:23.518" v="5527" actId="20577"/>
          <ac:spMkLst>
            <pc:docMk/>
            <pc:sldMk cId="1723181201" sldId="308"/>
            <ac:spMk id="2" creationId="{6D34674F-D104-4CCB-A968-0EC4D8D28C7B}"/>
          </ac:spMkLst>
        </pc:spChg>
        <pc:spChg chg="mod">
          <ac:chgData name="Good, Elizabeth" userId="6781c18b-e49e-4918-96ed-f7dc03545375" providerId="ADAL" clId="{DD8526AD-F7F3-430C-9B4A-544E9B9B5E13}" dt="2020-06-18T16:53:40.551" v="8462" actId="27636"/>
          <ac:spMkLst>
            <pc:docMk/>
            <pc:sldMk cId="1723181201" sldId="308"/>
            <ac:spMk id="3" creationId="{23404F6A-7390-4062-BF1C-CB82E5731935}"/>
          </ac:spMkLst>
        </pc:spChg>
        <pc:spChg chg="add del">
          <ac:chgData name="Good, Elizabeth" userId="6781c18b-e49e-4918-96ed-f7dc03545375" providerId="ADAL" clId="{DD8526AD-F7F3-430C-9B4A-544E9B9B5E13}" dt="2020-06-18T16:45:07.955" v="7743" actId="478"/>
          <ac:spMkLst>
            <pc:docMk/>
            <pc:sldMk cId="1723181201" sldId="308"/>
            <ac:spMk id="4" creationId="{EAD26A9C-4A75-484C-B56C-5D1764B2FD1B}"/>
          </ac:spMkLst>
        </pc:spChg>
        <pc:spChg chg="add del">
          <ac:chgData name="Good, Elizabeth" userId="6781c18b-e49e-4918-96ed-f7dc03545375" providerId="ADAL" clId="{DD8526AD-F7F3-430C-9B4A-544E9B9B5E13}" dt="2020-06-18T16:45:05.934" v="7742" actId="478"/>
          <ac:spMkLst>
            <pc:docMk/>
            <pc:sldMk cId="1723181201" sldId="308"/>
            <ac:spMk id="5" creationId="{BD458C3F-19CF-4921-BAC0-E6D32B72AA15}"/>
          </ac:spMkLst>
        </pc:spChg>
        <pc:spChg chg="add">
          <ac:chgData name="Good, Elizabeth" userId="6781c18b-e49e-4918-96ed-f7dc03545375" providerId="ADAL" clId="{DD8526AD-F7F3-430C-9B4A-544E9B9B5E13}" dt="2020-06-18T16:44:48.521" v="7738"/>
          <ac:spMkLst>
            <pc:docMk/>
            <pc:sldMk cId="1723181201" sldId="308"/>
            <ac:spMk id="6" creationId="{611A8904-0B3B-4879-B6C0-A528ECE11732}"/>
          </ac:spMkLst>
        </pc:spChg>
        <pc:spChg chg="add">
          <ac:chgData name="Good, Elizabeth" userId="6781c18b-e49e-4918-96ed-f7dc03545375" providerId="ADAL" clId="{DD8526AD-F7F3-430C-9B4A-544E9B9B5E13}" dt="2020-06-18T16:44:48.521" v="7738"/>
          <ac:spMkLst>
            <pc:docMk/>
            <pc:sldMk cId="1723181201" sldId="308"/>
            <ac:spMk id="7" creationId="{D7142BD2-6262-4D4E-BFC0-A68C4BB3CE5C}"/>
          </ac:spMkLst>
        </pc:spChg>
        <pc:spChg chg="add del">
          <ac:chgData name="Good, Elizabeth" userId="6781c18b-e49e-4918-96ed-f7dc03545375" providerId="ADAL" clId="{DD8526AD-F7F3-430C-9B4A-544E9B9B5E13}" dt="2020-06-18T16:46:36.722" v="7764"/>
          <ac:spMkLst>
            <pc:docMk/>
            <pc:sldMk cId="1723181201" sldId="308"/>
            <ac:spMk id="8" creationId="{7AE5C620-9181-4843-918D-CDC5BC03D5C2}"/>
          </ac:spMkLst>
        </pc:spChg>
        <pc:picChg chg="add mod">
          <ac:chgData name="Good, Elizabeth" userId="6781c18b-e49e-4918-96ed-f7dc03545375" providerId="ADAL" clId="{DD8526AD-F7F3-430C-9B4A-544E9B9B5E13}" dt="2020-06-18T16:54:19.485" v="8469" actId="1076"/>
          <ac:picMkLst>
            <pc:docMk/>
            <pc:sldMk cId="1723181201" sldId="308"/>
            <ac:picMk id="11" creationId="{56467927-02D5-44AE-BCE5-96E0BA8A047B}"/>
          </ac:picMkLst>
        </pc:picChg>
        <pc:picChg chg="add mod">
          <ac:chgData name="Good, Elizabeth" userId="6781c18b-e49e-4918-96ed-f7dc03545375" providerId="ADAL" clId="{DD8526AD-F7F3-430C-9B4A-544E9B9B5E13}" dt="2020-06-18T16:54:13.846" v="8467" actId="1076"/>
          <ac:picMkLst>
            <pc:docMk/>
            <pc:sldMk cId="1723181201" sldId="308"/>
            <ac:picMk id="12289" creationId="{47DD72A0-5347-42CA-9940-8518A397C2C5}"/>
          </ac:picMkLst>
        </pc:picChg>
        <pc:picChg chg="add del mod">
          <ac:chgData name="Good, Elizabeth" userId="6781c18b-e49e-4918-96ed-f7dc03545375" providerId="ADAL" clId="{DD8526AD-F7F3-430C-9B4A-544E9B9B5E13}" dt="2020-06-18T16:54:10.895" v="8466" actId="478"/>
          <ac:picMkLst>
            <pc:docMk/>
            <pc:sldMk cId="1723181201" sldId="308"/>
            <ac:picMk id="12290" creationId="{A4343C94-F080-41F9-BD23-C76FF8F67257}"/>
          </ac:picMkLst>
        </pc:picChg>
      </pc:sldChg>
      <pc:sldChg chg="addSp modSp add">
        <pc:chgData name="Good, Elizabeth" userId="6781c18b-e49e-4918-96ed-f7dc03545375" providerId="ADAL" clId="{DD8526AD-F7F3-430C-9B4A-544E9B9B5E13}" dt="2020-06-18T17:00:09.932" v="8751" actId="114"/>
        <pc:sldMkLst>
          <pc:docMk/>
          <pc:sldMk cId="1477646796" sldId="309"/>
        </pc:sldMkLst>
        <pc:spChg chg="mod">
          <ac:chgData name="Good, Elizabeth" userId="6781c18b-e49e-4918-96ed-f7dc03545375" providerId="ADAL" clId="{DD8526AD-F7F3-430C-9B4A-544E9B9B5E13}" dt="2020-06-18T15:18:45.317" v="5534" actId="20577"/>
          <ac:spMkLst>
            <pc:docMk/>
            <pc:sldMk cId="1477646796" sldId="309"/>
            <ac:spMk id="2" creationId="{30553810-A571-4AD1-BB4F-CF640D075A4F}"/>
          </ac:spMkLst>
        </pc:spChg>
        <pc:spChg chg="mod">
          <ac:chgData name="Good, Elizabeth" userId="6781c18b-e49e-4918-96ed-f7dc03545375" providerId="ADAL" clId="{DD8526AD-F7F3-430C-9B4A-544E9B9B5E13}" dt="2020-06-18T16:58:37.824" v="8656" actId="20577"/>
          <ac:spMkLst>
            <pc:docMk/>
            <pc:sldMk cId="1477646796" sldId="309"/>
            <ac:spMk id="3" creationId="{938ABD99-F74A-48CD-AF2B-FC665E0E08A6}"/>
          </ac:spMkLst>
        </pc:spChg>
        <pc:spChg chg="add mod">
          <ac:chgData name="Good, Elizabeth" userId="6781c18b-e49e-4918-96ed-f7dc03545375" providerId="ADAL" clId="{DD8526AD-F7F3-430C-9B4A-544E9B9B5E13}" dt="2020-06-18T17:00:09.932" v="8751" actId="114"/>
          <ac:spMkLst>
            <pc:docMk/>
            <pc:sldMk cId="1477646796" sldId="309"/>
            <ac:spMk id="6" creationId="{1C745848-9EB7-4217-9D9D-F757D2394817}"/>
          </ac:spMkLst>
        </pc:spChg>
        <pc:graphicFrameChg chg="add mod">
          <ac:chgData name="Good, Elizabeth" userId="6781c18b-e49e-4918-96ed-f7dc03545375" providerId="ADAL" clId="{DD8526AD-F7F3-430C-9B4A-544E9B9B5E13}" dt="2020-06-18T16:56:35.485" v="8477" actId="1076"/>
          <ac:graphicFrameMkLst>
            <pc:docMk/>
            <pc:sldMk cId="1477646796" sldId="309"/>
            <ac:graphicFrameMk id="4" creationId="{98E1615F-4DFC-495F-95BC-E1A9466F33D2}"/>
          </ac:graphicFrameMkLst>
        </pc:graphicFrameChg>
        <pc:picChg chg="add mod">
          <ac:chgData name="Good, Elizabeth" userId="6781c18b-e49e-4918-96ed-f7dc03545375" providerId="ADAL" clId="{DD8526AD-F7F3-430C-9B4A-544E9B9B5E13}" dt="2020-06-18T16:56:39.805" v="8478" actId="1076"/>
          <ac:picMkLst>
            <pc:docMk/>
            <pc:sldMk cId="1477646796" sldId="309"/>
            <ac:picMk id="5" creationId="{0251240E-7C91-42CA-8DE1-E882634129EB}"/>
          </ac:picMkLst>
        </pc:picChg>
      </pc:sldChg>
      <pc:sldChg chg="addSp delSp modSp add">
        <pc:chgData name="Good, Elizabeth" userId="6781c18b-e49e-4918-96ed-f7dc03545375" providerId="ADAL" clId="{DD8526AD-F7F3-430C-9B4A-544E9B9B5E13}" dt="2020-06-18T15:21:36.123" v="5611" actId="1035"/>
        <pc:sldMkLst>
          <pc:docMk/>
          <pc:sldMk cId="2184322440" sldId="310"/>
        </pc:sldMkLst>
        <pc:spChg chg="mod">
          <ac:chgData name="Good, Elizabeth" userId="6781c18b-e49e-4918-96ed-f7dc03545375" providerId="ADAL" clId="{DD8526AD-F7F3-430C-9B4A-544E9B9B5E13}" dt="2020-06-18T15:21:36.123" v="5611" actId="1035"/>
          <ac:spMkLst>
            <pc:docMk/>
            <pc:sldMk cId="2184322440" sldId="310"/>
            <ac:spMk id="2" creationId="{B6EFFDC1-79EF-409D-B4C0-E9FFDCCC674C}"/>
          </ac:spMkLst>
        </pc:spChg>
        <pc:spChg chg="add del">
          <ac:chgData name="Good, Elizabeth" userId="6781c18b-e49e-4918-96ed-f7dc03545375" providerId="ADAL" clId="{DD8526AD-F7F3-430C-9B4A-544E9B9B5E13}" dt="2020-06-18T15:21:07.935" v="5564"/>
          <ac:spMkLst>
            <pc:docMk/>
            <pc:sldMk cId="2184322440" sldId="310"/>
            <ac:spMk id="3" creationId="{ABAE69A7-3CFE-4B13-B36F-6FD66ABE7C00}"/>
          </ac:spMkLst>
        </pc:spChg>
        <pc:graphicFrameChg chg="add del mod modGraphic">
          <ac:chgData name="Good, Elizabeth" userId="6781c18b-e49e-4918-96ed-f7dc03545375" providerId="ADAL" clId="{DD8526AD-F7F3-430C-9B4A-544E9B9B5E13}" dt="2020-06-18T15:21:03.532" v="5563"/>
          <ac:graphicFrameMkLst>
            <pc:docMk/>
            <pc:sldMk cId="2184322440" sldId="310"/>
            <ac:graphicFrameMk id="4" creationId="{8CB3285E-B001-4273-989B-A14CAEE59FF9}"/>
          </ac:graphicFrameMkLst>
        </pc:graphicFrameChg>
        <pc:graphicFrameChg chg="add mod">
          <ac:chgData name="Good, Elizabeth" userId="6781c18b-e49e-4918-96ed-f7dc03545375" providerId="ADAL" clId="{DD8526AD-F7F3-430C-9B4A-544E9B9B5E13}" dt="2020-06-18T15:21:07.935" v="5564"/>
          <ac:graphicFrameMkLst>
            <pc:docMk/>
            <pc:sldMk cId="2184322440" sldId="310"/>
            <ac:graphicFrameMk id="5" creationId="{B161CC36-96E5-45FE-81BC-F56C054DBC1A}"/>
          </ac:graphicFrameMkLst>
        </pc:graphicFrameChg>
      </pc:sldChg>
      <pc:sldChg chg="modSp add">
        <pc:chgData name="Good, Elizabeth" userId="6781c18b-e49e-4918-96ed-f7dc03545375" providerId="ADAL" clId="{DD8526AD-F7F3-430C-9B4A-544E9B9B5E13}" dt="2020-06-18T15:37:13.904" v="6011" actId="1076"/>
        <pc:sldMkLst>
          <pc:docMk/>
          <pc:sldMk cId="1744241858" sldId="311"/>
        </pc:sldMkLst>
        <pc:spChg chg="mod">
          <ac:chgData name="Good, Elizabeth" userId="6781c18b-e49e-4918-96ed-f7dc03545375" providerId="ADAL" clId="{DD8526AD-F7F3-430C-9B4A-544E9B9B5E13}" dt="2020-06-18T15:37:13.904" v="6011" actId="1076"/>
          <ac:spMkLst>
            <pc:docMk/>
            <pc:sldMk cId="1744241858" sldId="311"/>
            <ac:spMk id="2" creationId="{2BA42866-6702-40CE-B1D6-371D04291C4A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5:27:35.580" v="5742" actId="1037"/>
        <pc:sldMkLst>
          <pc:docMk/>
          <pc:sldMk cId="447170041" sldId="312"/>
        </pc:sldMkLst>
        <pc:spChg chg="mod">
          <ac:chgData name="Good, Elizabeth" userId="6781c18b-e49e-4918-96ed-f7dc03545375" providerId="ADAL" clId="{DD8526AD-F7F3-430C-9B4A-544E9B9B5E13}" dt="2020-06-18T15:26:31.119" v="5715" actId="20577"/>
          <ac:spMkLst>
            <pc:docMk/>
            <pc:sldMk cId="447170041" sldId="312"/>
            <ac:spMk id="2" creationId="{2419308E-F6EC-4701-8D39-668F6B1B28AB}"/>
          </ac:spMkLst>
        </pc:spChg>
        <pc:spChg chg="del">
          <ac:chgData name="Good, Elizabeth" userId="6781c18b-e49e-4918-96ed-f7dc03545375" providerId="ADAL" clId="{DD8526AD-F7F3-430C-9B4A-544E9B9B5E13}" dt="2020-06-18T15:22:47.344" v="5677" actId="478"/>
          <ac:spMkLst>
            <pc:docMk/>
            <pc:sldMk cId="447170041" sldId="312"/>
            <ac:spMk id="3" creationId="{4B15971D-3C45-4BD3-A7F8-892DFFBEB296}"/>
          </ac:spMkLst>
        </pc:spChg>
        <pc:graphicFrameChg chg="add mod modGraphic">
          <ac:chgData name="Good, Elizabeth" userId="6781c18b-e49e-4918-96ed-f7dc03545375" providerId="ADAL" clId="{DD8526AD-F7F3-430C-9B4A-544E9B9B5E13}" dt="2020-06-18T15:27:35.580" v="5742" actId="1037"/>
          <ac:graphicFrameMkLst>
            <pc:docMk/>
            <pc:sldMk cId="447170041" sldId="312"/>
            <ac:graphicFrameMk id="4" creationId="{DC95EC5F-74E3-4077-A311-3D644DEF0874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26:25.374" v="5702" actId="20577"/>
        <pc:sldMkLst>
          <pc:docMk/>
          <pc:sldMk cId="47775743" sldId="313"/>
        </pc:sldMkLst>
        <pc:spChg chg="mod">
          <ac:chgData name="Good, Elizabeth" userId="6781c18b-e49e-4918-96ed-f7dc03545375" providerId="ADAL" clId="{DD8526AD-F7F3-430C-9B4A-544E9B9B5E13}" dt="2020-06-18T15:26:25.374" v="5702" actId="20577"/>
          <ac:spMkLst>
            <pc:docMk/>
            <pc:sldMk cId="47775743" sldId="313"/>
            <ac:spMk id="2" creationId="{49EB5D9E-945B-440E-BFE7-E6AFD299795F}"/>
          </ac:spMkLst>
        </pc:spChg>
        <pc:spChg chg="del">
          <ac:chgData name="Good, Elizabeth" userId="6781c18b-e49e-4918-96ed-f7dc03545375" providerId="ADAL" clId="{DD8526AD-F7F3-430C-9B4A-544E9B9B5E13}" dt="2020-06-18T15:26:14.483" v="5686" actId="478"/>
          <ac:spMkLst>
            <pc:docMk/>
            <pc:sldMk cId="47775743" sldId="313"/>
            <ac:spMk id="3" creationId="{1B884E74-23BC-4506-AECD-35840E5989C0}"/>
          </ac:spMkLst>
        </pc:spChg>
        <pc:graphicFrameChg chg="add del">
          <ac:chgData name="Good, Elizabeth" userId="6781c18b-e49e-4918-96ed-f7dc03545375" providerId="ADAL" clId="{DD8526AD-F7F3-430C-9B4A-544E9B9B5E13}" dt="2020-06-18T15:26:17.484" v="5688"/>
          <ac:graphicFrameMkLst>
            <pc:docMk/>
            <pc:sldMk cId="47775743" sldId="313"/>
            <ac:graphicFrameMk id="4" creationId="{F1DDAF1B-5C2F-41B8-B4F6-5D9EA24E15BB}"/>
          </ac:graphicFrameMkLst>
        </pc:graphicFrameChg>
        <pc:graphicFrameChg chg="add">
          <ac:chgData name="Good, Elizabeth" userId="6781c18b-e49e-4918-96ed-f7dc03545375" providerId="ADAL" clId="{DD8526AD-F7F3-430C-9B4A-544E9B9B5E13}" dt="2020-06-18T15:26:19.360" v="5689"/>
          <ac:graphicFrameMkLst>
            <pc:docMk/>
            <pc:sldMk cId="47775743" sldId="313"/>
            <ac:graphicFrameMk id="5" creationId="{5B4CCDD9-6434-4D4D-8F3B-F341C9819213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28:02.183" v="5746" actId="1076"/>
        <pc:sldMkLst>
          <pc:docMk/>
          <pc:sldMk cId="3374347668" sldId="314"/>
        </pc:sldMkLst>
        <pc:spChg chg="mod">
          <ac:chgData name="Good, Elizabeth" userId="6781c18b-e49e-4918-96ed-f7dc03545375" providerId="ADAL" clId="{DD8526AD-F7F3-430C-9B4A-544E9B9B5E13}" dt="2020-06-18T15:27:10.093" v="5731" actId="20577"/>
          <ac:spMkLst>
            <pc:docMk/>
            <pc:sldMk cId="3374347668" sldId="314"/>
            <ac:spMk id="2" creationId="{5A517709-27F3-49A5-8AB9-EA5D0A4A90DB}"/>
          </ac:spMkLst>
        </pc:spChg>
        <pc:spChg chg="del">
          <ac:chgData name="Good, Elizabeth" userId="6781c18b-e49e-4918-96ed-f7dc03545375" providerId="ADAL" clId="{DD8526AD-F7F3-430C-9B4A-544E9B9B5E13}" dt="2020-06-18T15:26:52.026" v="5717" actId="478"/>
          <ac:spMkLst>
            <pc:docMk/>
            <pc:sldMk cId="3374347668" sldId="314"/>
            <ac:spMk id="3" creationId="{90062BD2-0C4C-4A1E-9052-9CA3C89B5CE4}"/>
          </ac:spMkLst>
        </pc:spChg>
        <pc:graphicFrameChg chg="add mod modGraphic">
          <ac:chgData name="Good, Elizabeth" userId="6781c18b-e49e-4918-96ed-f7dc03545375" providerId="ADAL" clId="{DD8526AD-F7F3-430C-9B4A-544E9B9B5E13}" dt="2020-06-18T15:28:02.183" v="5746" actId="1076"/>
          <ac:graphicFrameMkLst>
            <pc:docMk/>
            <pc:sldMk cId="3374347668" sldId="314"/>
            <ac:graphicFrameMk id="4" creationId="{F0FB0D38-3188-4D2F-83D5-A437C8BE2FB0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29:23.136" v="5814" actId="20577"/>
        <pc:sldMkLst>
          <pc:docMk/>
          <pc:sldMk cId="188576563" sldId="315"/>
        </pc:sldMkLst>
        <pc:spChg chg="mod">
          <ac:chgData name="Good, Elizabeth" userId="6781c18b-e49e-4918-96ed-f7dc03545375" providerId="ADAL" clId="{DD8526AD-F7F3-430C-9B4A-544E9B9B5E13}" dt="2020-06-18T15:29:23.136" v="5814" actId="20577"/>
          <ac:spMkLst>
            <pc:docMk/>
            <pc:sldMk cId="188576563" sldId="315"/>
            <ac:spMk id="2" creationId="{46780319-D6E8-489E-9EF2-7EAA5F5031C9}"/>
          </ac:spMkLst>
        </pc:spChg>
        <pc:spChg chg="del">
          <ac:chgData name="Good, Elizabeth" userId="6781c18b-e49e-4918-96ed-f7dc03545375" providerId="ADAL" clId="{DD8526AD-F7F3-430C-9B4A-544E9B9B5E13}" dt="2020-06-18T15:28:19.477" v="5748" actId="478"/>
          <ac:spMkLst>
            <pc:docMk/>
            <pc:sldMk cId="188576563" sldId="315"/>
            <ac:spMk id="3" creationId="{892A9A7C-B91A-40C0-B4A8-BB35A1D389FD}"/>
          </ac:spMkLst>
        </pc:spChg>
        <pc:graphicFrameChg chg="add del">
          <ac:chgData name="Good, Elizabeth" userId="6781c18b-e49e-4918-96ed-f7dc03545375" providerId="ADAL" clId="{DD8526AD-F7F3-430C-9B4A-544E9B9B5E13}" dt="2020-06-18T15:28:22.227" v="5750"/>
          <ac:graphicFrameMkLst>
            <pc:docMk/>
            <pc:sldMk cId="188576563" sldId="315"/>
            <ac:graphicFrameMk id="4" creationId="{FD6740F4-8978-4A60-A9FA-C4409B089717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5:29:13.471" v="5779" actId="948"/>
          <ac:graphicFrameMkLst>
            <pc:docMk/>
            <pc:sldMk cId="188576563" sldId="315"/>
            <ac:graphicFrameMk id="5" creationId="{0F97EA35-37A4-40C7-AB2A-E65AA465000C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36:12.143" v="5987" actId="20577"/>
        <pc:sldMkLst>
          <pc:docMk/>
          <pc:sldMk cId="199743726" sldId="316"/>
        </pc:sldMkLst>
        <pc:spChg chg="mod">
          <ac:chgData name="Good, Elizabeth" userId="6781c18b-e49e-4918-96ed-f7dc03545375" providerId="ADAL" clId="{DD8526AD-F7F3-430C-9B4A-544E9B9B5E13}" dt="2020-06-18T15:36:12.143" v="5987" actId="20577"/>
          <ac:spMkLst>
            <pc:docMk/>
            <pc:sldMk cId="199743726" sldId="316"/>
            <ac:spMk id="2" creationId="{F7C51806-A1BC-44BD-839D-7A353B4E1FAB}"/>
          </ac:spMkLst>
        </pc:spChg>
        <pc:spChg chg="del">
          <ac:chgData name="Good, Elizabeth" userId="6781c18b-e49e-4918-96ed-f7dc03545375" providerId="ADAL" clId="{DD8526AD-F7F3-430C-9B4A-544E9B9B5E13}" dt="2020-06-18T15:35:19.740" v="5918"/>
          <ac:spMkLst>
            <pc:docMk/>
            <pc:sldMk cId="199743726" sldId="316"/>
            <ac:spMk id="3" creationId="{C926B6B0-DFEB-4BC6-A3A0-2AFC30F6D124}"/>
          </ac:spMkLst>
        </pc:spChg>
        <pc:graphicFrameChg chg="add mod modGraphic">
          <ac:chgData name="Good, Elizabeth" userId="6781c18b-e49e-4918-96ed-f7dc03545375" providerId="ADAL" clId="{DD8526AD-F7F3-430C-9B4A-544E9B9B5E13}" dt="2020-06-18T15:35:54.063" v="5940" actId="1037"/>
          <ac:graphicFrameMkLst>
            <pc:docMk/>
            <pc:sldMk cId="199743726" sldId="316"/>
            <ac:graphicFrameMk id="4" creationId="{622B37D8-46F1-4724-B8A4-5148A1296453}"/>
          </ac:graphicFrameMkLst>
        </pc:graphicFrameChg>
      </pc:sldChg>
      <pc:sldChg chg="modSp add">
        <pc:chgData name="Good, Elizabeth" userId="6781c18b-e49e-4918-96ed-f7dc03545375" providerId="ADAL" clId="{DD8526AD-F7F3-430C-9B4A-544E9B9B5E13}" dt="2020-06-18T17:08:44.388" v="9001" actId="27636"/>
        <pc:sldMkLst>
          <pc:docMk/>
          <pc:sldMk cId="630517836" sldId="317"/>
        </pc:sldMkLst>
        <pc:spChg chg="mod">
          <ac:chgData name="Good, Elizabeth" userId="6781c18b-e49e-4918-96ed-f7dc03545375" providerId="ADAL" clId="{DD8526AD-F7F3-430C-9B4A-544E9B9B5E13}" dt="2020-06-18T17:08:44.388" v="9001" actId="27636"/>
          <ac:spMkLst>
            <pc:docMk/>
            <pc:sldMk cId="630517836" sldId="317"/>
            <ac:spMk id="2" creationId="{9BB534CC-AF42-44EB-85DB-247B5A369DAC}"/>
          </ac:spMkLst>
        </pc:spChg>
        <pc:spChg chg="mod">
          <ac:chgData name="Good, Elizabeth" userId="6781c18b-e49e-4918-96ed-f7dc03545375" providerId="ADAL" clId="{DD8526AD-F7F3-430C-9B4A-544E9B9B5E13}" dt="2020-06-18T15:42:14.146" v="6014" actId="1076"/>
          <ac:spMkLst>
            <pc:docMk/>
            <pc:sldMk cId="630517836" sldId="317"/>
            <ac:spMk id="3" creationId="{17B0CE6C-C726-4F04-9129-E40A6EA1140E}"/>
          </ac:spMkLst>
        </pc:spChg>
      </pc:sldChg>
      <pc:sldChg chg="modSp add del">
        <pc:chgData name="Good, Elizabeth" userId="6781c18b-e49e-4918-96ed-f7dc03545375" providerId="ADAL" clId="{DD8526AD-F7F3-430C-9B4A-544E9B9B5E13}" dt="2020-06-18T15:36:57.916" v="5991" actId="2696"/>
        <pc:sldMkLst>
          <pc:docMk/>
          <pc:sldMk cId="1687244142" sldId="317"/>
        </pc:sldMkLst>
        <pc:spChg chg="mod">
          <ac:chgData name="Good, Elizabeth" userId="6781c18b-e49e-4918-96ed-f7dc03545375" providerId="ADAL" clId="{DD8526AD-F7F3-430C-9B4A-544E9B9B5E13}" dt="2020-06-18T15:36:55.972" v="5990" actId="20577"/>
          <ac:spMkLst>
            <pc:docMk/>
            <pc:sldMk cId="1687244142" sldId="317"/>
            <ac:spMk id="2" creationId="{3E5BDD39-DBF2-49AB-A40A-2A610FCD2179}"/>
          </ac:spMkLst>
        </pc:spChg>
      </pc:sldChg>
      <pc:sldChg chg="modSp add">
        <pc:chgData name="Good, Elizabeth" userId="6781c18b-e49e-4918-96ed-f7dc03545375" providerId="ADAL" clId="{DD8526AD-F7F3-430C-9B4A-544E9B9B5E13}" dt="2020-06-23T15:02:02.744" v="10172" actId="20577"/>
        <pc:sldMkLst>
          <pc:docMk/>
          <pc:sldMk cId="2560807326" sldId="318"/>
        </pc:sldMkLst>
        <pc:spChg chg="mod">
          <ac:chgData name="Good, Elizabeth" userId="6781c18b-e49e-4918-96ed-f7dc03545375" providerId="ADAL" clId="{DD8526AD-F7F3-430C-9B4A-544E9B9B5E13}" dt="2020-06-18T15:44:28.959" v="6302" actId="20577"/>
          <ac:spMkLst>
            <pc:docMk/>
            <pc:sldMk cId="2560807326" sldId="318"/>
            <ac:spMk id="2" creationId="{881492EF-9023-4DCD-9699-2E24AAF140F9}"/>
          </ac:spMkLst>
        </pc:spChg>
        <pc:spChg chg="mod">
          <ac:chgData name="Good, Elizabeth" userId="6781c18b-e49e-4918-96ed-f7dc03545375" providerId="ADAL" clId="{DD8526AD-F7F3-430C-9B4A-544E9B9B5E13}" dt="2020-06-23T15:02:02.744" v="10172" actId="20577"/>
          <ac:spMkLst>
            <pc:docMk/>
            <pc:sldMk cId="2560807326" sldId="318"/>
            <ac:spMk id="3" creationId="{D35A3E29-E6FA-4B98-92B2-6E3F86568F4D}"/>
          </ac:spMkLst>
        </pc:spChg>
      </pc:sldChg>
      <pc:sldChg chg="modSp add">
        <pc:chgData name="Good, Elizabeth" userId="6781c18b-e49e-4918-96ed-f7dc03545375" providerId="ADAL" clId="{DD8526AD-F7F3-430C-9B4A-544E9B9B5E13}" dt="2020-06-18T16:24:47.888" v="7034" actId="207"/>
        <pc:sldMkLst>
          <pc:docMk/>
          <pc:sldMk cId="3464705258" sldId="319"/>
        </pc:sldMkLst>
        <pc:spChg chg="mod">
          <ac:chgData name="Good, Elizabeth" userId="6781c18b-e49e-4918-96ed-f7dc03545375" providerId="ADAL" clId="{DD8526AD-F7F3-430C-9B4A-544E9B9B5E13}" dt="2020-06-18T15:49:33.882" v="6320" actId="20577"/>
          <ac:spMkLst>
            <pc:docMk/>
            <pc:sldMk cId="3464705258" sldId="319"/>
            <ac:spMk id="2" creationId="{C2AFDE88-E905-440C-B9BA-60F7295A0861}"/>
          </ac:spMkLst>
        </pc:spChg>
        <pc:spChg chg="mod">
          <ac:chgData name="Good, Elizabeth" userId="6781c18b-e49e-4918-96ed-f7dc03545375" providerId="ADAL" clId="{DD8526AD-F7F3-430C-9B4A-544E9B9B5E13}" dt="2020-06-18T16:24:47.888" v="7034" actId="207"/>
          <ac:spMkLst>
            <pc:docMk/>
            <pc:sldMk cId="3464705258" sldId="319"/>
            <ac:spMk id="3" creationId="{B2EC4545-0935-4359-8733-2DE34A6CDDF5}"/>
          </ac:spMkLst>
        </pc:spChg>
      </pc:sldChg>
      <pc:sldMasterChg chg="addSp delSp modSp modSldLayout">
        <pc:chgData name="Good, Elizabeth" userId="6781c18b-e49e-4918-96ed-f7dc03545375" providerId="ADAL" clId="{DD8526AD-F7F3-430C-9B4A-544E9B9B5E13}" dt="2020-06-18T10:21:40.148" v="128" actId="20577"/>
        <pc:sldMasterMkLst>
          <pc:docMk/>
          <pc:sldMasterMk cId="0" sldId="2147483696"/>
        </pc:sldMasterMkLst>
        <pc:spChg chg="mod ord">
          <ac:chgData name="Good, Elizabeth" userId="6781c18b-e49e-4918-96ed-f7dc03545375" providerId="ADAL" clId="{DD8526AD-F7F3-430C-9B4A-544E9B9B5E13}" dt="2020-06-18T10:13:26.024" v="97" actId="166"/>
          <ac:spMkLst>
            <pc:docMk/>
            <pc:sldMasterMk cId="0" sldId="2147483696"/>
            <ac:spMk id="2" creationId="{00000000-0000-0000-0000-000000000000}"/>
          </ac:spMkLst>
        </pc:spChg>
        <pc:spChg chg="del">
          <ac:chgData name="Good, Elizabeth" userId="6781c18b-e49e-4918-96ed-f7dc03545375" providerId="ADAL" clId="{DD8526AD-F7F3-430C-9B4A-544E9B9B5E13}" dt="2020-06-18T10:10:26.339" v="81" actId="478"/>
          <ac:spMkLst>
            <pc:docMk/>
            <pc:sldMasterMk cId="0" sldId="2147483696"/>
            <ac:spMk id="4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0:21:40.148" v="128" actId="20577"/>
          <ac:spMkLst>
            <pc:docMk/>
            <pc:sldMasterMk cId="0" sldId="2147483696"/>
            <ac:spMk id="5" creationId="{00000000-0000-0000-0000-000000000000}"/>
          </ac:spMkLst>
        </pc:spChg>
        <pc:picChg chg="add mod modCrop">
          <ac:chgData name="Good, Elizabeth" userId="6781c18b-e49e-4918-96ed-f7dc03545375" providerId="ADAL" clId="{DD8526AD-F7F3-430C-9B4A-544E9B9B5E13}" dt="2020-06-18T10:13:35.607" v="99" actId="732"/>
          <ac:picMkLst>
            <pc:docMk/>
            <pc:sldMasterMk cId="0" sldId="2147483696"/>
            <ac:picMk id="8" creationId="{521AE01B-4902-4DCA-8335-78E52A0CD127}"/>
          </ac:picMkLst>
        </pc:picChg>
        <pc:picChg chg="add mod">
          <ac:chgData name="Good, Elizabeth" userId="6781c18b-e49e-4918-96ed-f7dc03545375" providerId="ADAL" clId="{DD8526AD-F7F3-430C-9B4A-544E9B9B5E13}" dt="2020-06-18T10:10:45.856" v="88" actId="1038"/>
          <ac:picMkLst>
            <pc:docMk/>
            <pc:sldMasterMk cId="0" sldId="2147483696"/>
            <ac:picMk id="10" creationId="{43D5B329-09AA-445F-A5F0-D7B9722DFC9D}"/>
          </ac:picMkLst>
        </pc:picChg>
        <pc:sldLayoutChg chg="modSp">
          <pc:chgData name="Good, Elizabeth" userId="6781c18b-e49e-4918-96ed-f7dc03545375" providerId="ADAL" clId="{DD8526AD-F7F3-430C-9B4A-544E9B9B5E13}" dt="2020-06-18T10:20:33.963" v="102" actId="122"/>
          <pc:sldLayoutMkLst>
            <pc:docMk/>
            <pc:sldMasterMk cId="0" sldId="2147483696"/>
            <pc:sldLayoutMk cId="0" sldId="2147483698"/>
          </pc:sldLayoutMkLst>
          <pc:spChg chg="mod">
            <ac:chgData name="Good, Elizabeth" userId="6781c18b-e49e-4918-96ed-f7dc03545375" providerId="ADAL" clId="{DD8526AD-F7F3-430C-9B4A-544E9B9B5E13}" dt="2020-06-18T10:20:33.963" v="102" actId="122"/>
            <ac:spMkLst>
              <pc:docMk/>
              <pc:sldMasterMk cId="0" sldId="2147483696"/>
              <pc:sldLayoutMk cId="0" sldId="2147483698"/>
              <ac:spMk id="2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LST_cci User Workshop 2020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	</a:t>
            </a:r>
            <a:r>
              <a:rPr lang="en-US" sz="1200" b="1" baseline="0" dirty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43D5B329-09AA-445F-A5F0-D7B9722DFC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98" y="33590"/>
            <a:ext cx="1674042" cy="51509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1AE01B-4902-4DCA-8335-78E52A0CD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0" r="12793"/>
          <a:stretch/>
        </p:blipFill>
        <p:spPr>
          <a:xfrm>
            <a:off x="7956376" y="7528"/>
            <a:ext cx="1080120" cy="7137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468052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492EF-9023-4DCD-9699-2E24AAF1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User Requirements Discussion </a:t>
            </a:r>
            <a:r>
              <a:rPr lang="en-GB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3E29-E6FA-4B98-92B2-6E3F86568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buChar char="•"/>
            </a:pPr>
            <a:r>
              <a:rPr lang="en-GB" dirty="0">
                <a:latin typeface="Calibri"/>
                <a:cs typeface="Calibri"/>
              </a:rPr>
              <a:t>What requirements did we miss in our requirements gathering exercise? </a:t>
            </a:r>
            <a:r>
              <a:rPr lang="en-GB" sz="1600" dirty="0">
                <a:latin typeface="Calibri"/>
                <a:cs typeface="Calibri"/>
              </a:rPr>
              <a:t>(Most are covered in </a:t>
            </a:r>
            <a:r>
              <a:rPr lang="en-GB" sz="1600" dirty="0" smtClean="0">
                <a:latin typeface="Calibri"/>
                <a:cs typeface="Calibri"/>
              </a:rPr>
              <a:t>the </a:t>
            </a:r>
            <a:r>
              <a:rPr lang="en-GB" sz="1600" dirty="0">
                <a:latin typeface="Calibri"/>
                <a:cs typeface="Calibri"/>
              </a:rPr>
              <a:t>presentation, but also see complete list of </a:t>
            </a:r>
            <a:r>
              <a:rPr lang="en-GB" sz="1600">
                <a:latin typeface="Calibri"/>
                <a:cs typeface="Calibri"/>
              </a:rPr>
              <a:t>requirements </a:t>
            </a:r>
            <a:r>
              <a:rPr lang="en-GB" sz="1600" smtClean="0">
                <a:latin typeface="Calibri"/>
                <a:cs typeface="Calibri"/>
              </a:rPr>
              <a:t>on the next slides)</a:t>
            </a:r>
            <a:endParaRPr lang="en-GB" sz="1600" dirty="0">
              <a:latin typeface="Calibri"/>
              <a:cs typeface="Calibri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What spatial resolution is required for different applications?  How useful is a 0.01 </a:t>
            </a:r>
            <a:r>
              <a:rPr lang="en-GB" dirty="0" err="1"/>
              <a:t>deg</a:t>
            </a:r>
            <a:r>
              <a:rPr lang="en-GB" dirty="0"/>
              <a:t> global product, given the huge data volumes involved?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Are you using the beta LST_cci data sets?  If so, do you have any feedback?  If a previous user of GlobTemperature data, are you finding it easy to adapt to the different CCI format?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CCI does not provide an operational service and the climate data records (CDRs) are typically fixed-length data sets.  If LST_cci data can be made available in more ‘real time’, what timeliness of data would you ideally require?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Is there any requirement for component LSTs in gridded data sets?  For example, providing the average LSTs for each primary surface type (e.g. grassland, deciduous forest, etc) within each grid cell</a:t>
            </a:r>
            <a:r>
              <a:rPr lang="en-GB" dirty="0" smtClean="0"/>
              <a:t>?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Char char="•"/>
            </a:pPr>
            <a:endParaRPr lang="en-GB" sz="1600" dirty="0">
              <a:cs typeface="Calibri"/>
            </a:endParaRPr>
          </a:p>
          <a:p>
            <a:pPr>
              <a:buChar char="•"/>
            </a:pPr>
            <a:endParaRPr lang="en-GB" sz="1600" dirty="0">
              <a:cs typeface="Calibri"/>
            </a:endParaRPr>
          </a:p>
          <a:p>
            <a:pPr marL="342900" indent="-342900">
              <a:buChar char="•"/>
            </a:pPr>
            <a:endParaRPr lang="en-GB" sz="1600" dirty="0">
              <a:cs typeface="Calibri"/>
            </a:endParaRPr>
          </a:p>
          <a:p>
            <a:endParaRPr lang="en-GB" sz="1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0807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42866-6702-40CE-B1D6-371D04291C4A}"/>
              </a:ext>
            </a:extLst>
          </p:cNvPr>
          <p:cNvSpPr txBox="1"/>
          <p:nvPr/>
        </p:nvSpPr>
        <p:spPr>
          <a:xfrm>
            <a:off x="971600" y="3284984"/>
            <a:ext cx="6984776" cy="46166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>
              <a:spcBef>
                <a:spcPct val="0"/>
              </a:spcBef>
              <a:buNone/>
              <a:defRPr lang="en-US" sz="2400" b="1" cap="small" spc="-60" baseline="0">
                <a:solidFill>
                  <a:srgbClr val="067EB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sz="6600" dirty="0"/>
              <a:t>LST_cci Requirements</a:t>
            </a:r>
          </a:p>
          <a:p>
            <a:r>
              <a:rPr lang="en-GB" sz="6600" b="0" dirty="0">
                <a:latin typeface="Calibri"/>
                <a:cs typeface="Calibri"/>
              </a:rPr>
              <a:t>(Included here for reference)</a:t>
            </a:r>
          </a:p>
        </p:txBody>
      </p:sp>
    </p:spTree>
    <p:extLst>
      <p:ext uri="{BB962C8B-B14F-4D97-AF65-F5344CB8AC3E}">
        <p14:creationId xmlns:p14="http://schemas.microsoft.com/office/powerpoint/2010/main" val="1744241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FDC1-79EF-409D-B4C0-E9FFDCCC6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116632"/>
            <a:ext cx="4680520" cy="611986"/>
          </a:xfrm>
        </p:spPr>
        <p:txBody>
          <a:bodyPr>
            <a:normAutofit fontScale="90000"/>
          </a:bodyPr>
          <a:lstStyle/>
          <a:p>
            <a:r>
              <a:rPr lang="en-GB" dirty="0"/>
              <a:t>Data Format and Accessibility Requirements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161CC36-96E5-45FE-81BC-F56C054DBC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96695" y="918686"/>
          <a:ext cx="5861685" cy="5196840"/>
        </p:xfrm>
        <a:graphic>
          <a:graphicData uri="http://schemas.openxmlformats.org/drawingml/2006/table">
            <a:tbl>
              <a:tblPr firstRow="1" firstCol="1" bandRow="1"/>
              <a:tblGrid>
                <a:gridCol w="804545">
                  <a:extLst>
                    <a:ext uri="{9D8B030D-6E8A-4147-A177-3AD203B41FA5}">
                      <a16:colId xmlns:a16="http://schemas.microsoft.com/office/drawing/2014/main" val="3536855944"/>
                    </a:ext>
                  </a:extLst>
                </a:gridCol>
                <a:gridCol w="2413635">
                  <a:extLst>
                    <a:ext uri="{9D8B030D-6E8A-4147-A177-3AD203B41FA5}">
                      <a16:colId xmlns:a16="http://schemas.microsoft.com/office/drawing/2014/main" val="2878298776"/>
                    </a:ext>
                  </a:extLst>
                </a:gridCol>
                <a:gridCol w="2643505">
                  <a:extLst>
                    <a:ext uri="{9D8B030D-6E8A-4147-A177-3AD203B41FA5}">
                      <a16:colId xmlns:a16="http://schemas.microsoft.com/office/drawing/2014/main" val="20098601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EA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EA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E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21574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Format and Accessibility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5216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LST-URD-REQ-01-O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products in </a:t>
                      </a: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NetCDF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format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 of respondents were able to use </a:t>
                      </a: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NetCDF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4536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LST-URD-ADV-01-O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CCI standard format is recommended for LST_cci products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 participants currently use CCI products, 32 use these in conjunction with LST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778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LST-URD-ADV-02-OI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Disseminate clear information on what LST data represents, potential applications and how the data may be used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Aim to improve understanding of what LST data represents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456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LST-URD-ADV-03-I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documentation detailing assumptions made during the retrieval process or product construction, including detailed information on any techniques used for merging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Aim to make it as easy as possible to understand the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035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LST-URD-ADV-04-LI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Ensure long term, easy access to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GlobTemperature portal suggested as a good model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82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LST-URD-ADV-05-O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a summary of the availability and characteristics of different LST products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3630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LST-URD-ADV-06-LI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Consistency should be maintained between different LST products within LST_cci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Users often require data from multiple sensors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179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LST-URD-ADV-07-OI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Consistency between LST_cci and other CCI products should be maintained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participants use CCI ECV products in conjunction with LST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46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LST-URD-ADV-08-OI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information on how comparable LST_cci products are with other CCI datasets, for example, spatial and temporal averaging, uncertainties, changes likely to impact LST (e.g. vegetation fractional cover)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232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32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308E-F6EC-4701-8D39-668F6B1B2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Product Types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95EC5F-74E3-4077-A311-3D644DEF0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610473"/>
              </p:ext>
            </p:extLst>
          </p:nvPr>
        </p:nvGraphicFramePr>
        <p:xfrm>
          <a:off x="899592" y="696412"/>
          <a:ext cx="7344816" cy="5900940"/>
        </p:xfrm>
        <a:graphic>
          <a:graphicData uri="http://schemas.openxmlformats.org/drawingml/2006/table">
            <a:tbl>
              <a:tblPr firstRow="1" firstCol="1" bandRow="1"/>
              <a:tblGrid>
                <a:gridCol w="1008113">
                  <a:extLst>
                    <a:ext uri="{9D8B030D-6E8A-4147-A177-3AD203B41FA5}">
                      <a16:colId xmlns:a16="http://schemas.microsoft.com/office/drawing/2014/main" val="654058347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33249925"/>
                    </a:ext>
                  </a:extLst>
                </a:gridCol>
                <a:gridCol w="3312367">
                  <a:extLst>
                    <a:ext uri="{9D8B030D-6E8A-4147-A177-3AD203B41FA5}">
                      <a16:colId xmlns:a16="http://schemas.microsoft.com/office/drawing/2014/main" val="2738616620"/>
                    </a:ext>
                  </a:extLst>
                </a:gridCol>
              </a:tblGrid>
              <a:tr h="141377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Product Types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670884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LST-URD-REQ-02-O</a:t>
                      </a: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from IR LEO satellites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 of respondents are interested in these data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627948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LST-URD-REQ-03-O</a:t>
                      </a: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from IR GEO satellites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 of respondents are interested in these data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6327836"/>
                  </a:ext>
                </a:extLst>
              </a:tr>
              <a:tr h="42413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LST-URD-REQ-04-O</a:t>
                      </a: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products which merge LST from multiple IR LEO satellite datasets to create a long running, near-global CDR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54% of respondents are interested in these data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508084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LST-URD-REQ-05-LO</a:t>
                      </a: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products produced by merging LEO and GEO datasets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 (Lisbon) / 63% (Online) of participants were interested in merged products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6310502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LST-URD-REQ-06-O</a:t>
                      </a: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data products at level 2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47% of respondents selected Level 2 data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73346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LST-URD-REQ-07-O</a:t>
                      </a: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data products at level 3C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55% of respondents selected Level 3C data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9892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LST-URD-REQ-08-O</a:t>
                      </a: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from MODIS instruments should be given high priority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 of respondents currently use MODIS LST data for climate applications </a:t>
                      </a: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1218402"/>
                  </a:ext>
                </a:extLst>
              </a:tr>
              <a:tr h="42413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LST-URD-ADV-09-LI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multi-decadal, homogenised datasets, free from non-climatic discontinuities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Long term, consistent datasets are required for climate science.  Links to LST-URD-REQ-13-O and LST-URD-OPT-13-0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857760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LST-URD-ADV-10-OI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MW LST products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43% of respondents were interested in MW products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89537"/>
                  </a:ext>
                </a:extLst>
              </a:tr>
              <a:tr h="97679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LST-URD-ADV-11-LOI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all-sky LST datasets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Some members of the CRG are gap-filling IR LST data sets already; a standard option would be useful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38% of respondents to the online survey are interested in a merged IR and MW product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678184"/>
                  </a:ext>
                </a:extLst>
              </a:tr>
              <a:tr h="42413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LST-URD-ADV-12-O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Meteosat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Meteosat was the second most popular instrument out of respondents currently use LST data for climate applications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643870"/>
                  </a:ext>
                </a:extLst>
              </a:tr>
              <a:tr h="56551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LST-URD-ADV-13-O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Landsat data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Landsat was the third most popular instrument out of respondents who currently use LST data for climate applications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199765"/>
                  </a:ext>
                </a:extLst>
              </a:tr>
              <a:tr h="28275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LST-URD-ADV-14-O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AVHRR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extent data record length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36" marR="57836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890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17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B5D9E-945B-440E-BFE7-E6AFD2997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4CCDD9-6434-4D4D-8F3B-F341C9819213}"/>
              </a:ext>
            </a:extLst>
          </p:cNvPr>
          <p:cNvGraphicFramePr>
            <a:graphicFrameLocks noGrp="1"/>
          </p:cNvGraphicFramePr>
          <p:nvPr/>
        </p:nvGraphicFramePr>
        <p:xfrm>
          <a:off x="1496695" y="1756886"/>
          <a:ext cx="5861685" cy="3520440"/>
        </p:xfrm>
        <a:graphic>
          <a:graphicData uri="http://schemas.openxmlformats.org/drawingml/2006/table">
            <a:tbl>
              <a:tblPr firstRow="1" firstCol="1" bandRow="1"/>
              <a:tblGrid>
                <a:gridCol w="804545">
                  <a:extLst>
                    <a:ext uri="{9D8B030D-6E8A-4147-A177-3AD203B41FA5}">
                      <a16:colId xmlns:a16="http://schemas.microsoft.com/office/drawing/2014/main" val="3798001893"/>
                    </a:ext>
                  </a:extLst>
                </a:gridCol>
                <a:gridCol w="2413635">
                  <a:extLst>
                    <a:ext uri="{9D8B030D-6E8A-4147-A177-3AD203B41FA5}">
                      <a16:colId xmlns:a16="http://schemas.microsoft.com/office/drawing/2014/main" val="117214034"/>
                    </a:ext>
                  </a:extLst>
                </a:gridCol>
                <a:gridCol w="2643505">
                  <a:extLst>
                    <a:ext uri="{9D8B030D-6E8A-4147-A177-3AD203B41FA5}">
                      <a16:colId xmlns:a16="http://schemas.microsoft.com/office/drawing/2014/main" val="3726705343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Specification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6660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LST-URD-REQ-09-O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global coverage of LST data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47% of respondents require global data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818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LST-URD-REQ-10-O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observations at all hours of the 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52% of respondents requested observations at all hours of the 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225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LST-URD-REQ-11-O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minimum dataset length of 10 years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82% of respondents at the threshold level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846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LST-URD-OPT-11-O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minimum dataset length of 30 years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87% of respondents at the breakthrough level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9557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LST-URD-REQ-12-O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datasets with a spatial resolution of 1 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83% of respondents at the threshold level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453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LST-URD-OPT-12-O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datasets with a spatial resolution finer than 1 km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100% of respondents at the breakthrough level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164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LST-URD-REQ-13-O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data with temporal resolution of 6 hours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75% of respondents at the threshold level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205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LST-URD-OPT-13-O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data with a temporal resolution of 1 hour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94% of respondents at the breakthrough level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276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LST-URD-ADV-15-OI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LST observations close to solar noon / early afternoon should be prioritised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31% of respondents who did not request observations at all times of day selected 12 noon: this option received the highest number of selections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995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75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7709-27F3-49A5-8AB9-EA5D0A4A9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Priorities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0FB0D38-3188-4D2F-83D5-A437C8BE2F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954193"/>
              </p:ext>
            </p:extLst>
          </p:nvPr>
        </p:nvGraphicFramePr>
        <p:xfrm>
          <a:off x="395536" y="653269"/>
          <a:ext cx="8568952" cy="6156609"/>
        </p:xfrm>
        <a:graphic>
          <a:graphicData uri="http://schemas.openxmlformats.org/drawingml/2006/table">
            <a:tbl>
              <a:tblPr firstRow="1" firstCol="1" bandRow="1"/>
              <a:tblGrid>
                <a:gridCol w="1176132">
                  <a:extLst>
                    <a:ext uri="{9D8B030D-6E8A-4147-A177-3AD203B41FA5}">
                      <a16:colId xmlns:a16="http://schemas.microsoft.com/office/drawing/2014/main" val="115883353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297279002"/>
                    </a:ext>
                  </a:extLst>
                </a:gridCol>
                <a:gridCol w="3864428">
                  <a:extLst>
                    <a:ext uri="{9D8B030D-6E8A-4147-A177-3AD203B41FA5}">
                      <a16:colId xmlns:a16="http://schemas.microsoft.com/office/drawing/2014/main" val="3849108193"/>
                    </a:ext>
                  </a:extLst>
                </a:gridCol>
              </a:tblGrid>
              <a:tr h="103796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Quality Priorities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352158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LST-URD-REQ-14-O</a:t>
                      </a: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data with accuracy of 1 K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84% of respondents at the threshold level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093865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LST-URD-OPT-14-O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data with accuracy of 0.5 K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87% of respondents at the breakthrough level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87778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LST-URD-REQ-15-O</a:t>
                      </a: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data with precision of 1 K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80% of respondents at the threshold level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472451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LST-URD-OPT-15-O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data with precision of 0.5 K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85% of respondents at the breakthrough level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566371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LST-URD-REQ-16-O</a:t>
                      </a: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data with stability of 0.3 K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85% of respondents at the threshold level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835076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LST-URD-OPT-16-O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 of data with stability of 0.2 K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Satisfies 88% of respondents at the breakthrough level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85030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LST-URD-ADV-16-I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Improve accuracy of LST retrievals for urban and arid biomes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Current LST products often perform poorly for these land cover types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449155"/>
                  </a:ext>
                </a:extLst>
              </a:tr>
              <a:tr h="103796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Specification Priorities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737347"/>
                  </a:ext>
                </a:extLst>
              </a:tr>
              <a:tr h="311388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LST-URD-REQ-17-L</a:t>
                      </a: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Product accuracy should be prioritised over long term stability and global spatially complete fields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 of participants agreed with this statement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550590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LST-URD-REQ-18-O</a:t>
                      </a: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data quality should be prioritised over spatially complete fields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67% of participants agreed with this statement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552057"/>
                  </a:ext>
                </a:extLst>
              </a:tr>
              <a:tr h="70770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LST-URD-ADV-17-O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Datasets intended for global studies should prioritise high temporal resolution and long datasets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 those requiring data globally: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56% prioritised high temporal resolution over spatial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63% prioritised long datasets over high resolution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462183"/>
                  </a:ext>
                </a:extLst>
              </a:tr>
              <a:tr h="70770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LST-URD-ADV-18-O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Datasets intended for local studies should prioritise high spatial resolution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 those requiring data for local studies: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 prioritised high spatial resolution over temporal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88% prioritised high resolution over long datasets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915018"/>
                  </a:ext>
                </a:extLst>
              </a:tr>
              <a:tr h="603905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LST-URD-ADV-19-O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Datasets intended for global studies should prioritise using a consistent approach to cloud clearing and provide a pre-screened dataset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 those requiring data globally: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58% preferred a consistent approach to cloud clearing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56% preferred pre-screened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302796"/>
                  </a:ext>
                </a:extLst>
              </a:tr>
              <a:tr h="811497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LST-URD-ADV-20-O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Datasets intended for regional or local studies should prioritise using the best cloud clearing algorithm for each sensor, and allow the user to apply the cloud mask themselves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 those requiring data for regional or local studies: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 preferred a best for each sensor approach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61% preferred to apply a cloud mask themselves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533840"/>
                  </a:ext>
                </a:extLst>
              </a:tr>
              <a:tr h="207592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LST-URD-ADV-21-LOI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Improvements in LST spatial resolution should be prioritised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462" marR="42462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542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347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0319-D6E8-489E-9EF2-7EAA5F503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QC, Error and Uncertainty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F97EA35-37A4-40C7-AB2A-E65AA4650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325223"/>
              </p:ext>
            </p:extLst>
          </p:nvPr>
        </p:nvGraphicFramePr>
        <p:xfrm>
          <a:off x="323528" y="674388"/>
          <a:ext cx="8640960" cy="6014324"/>
        </p:xfrm>
        <a:graphic>
          <a:graphicData uri="http://schemas.openxmlformats.org/drawingml/2006/table">
            <a:tbl>
              <a:tblPr firstRow="1" firstCol="1" bandRow="1"/>
              <a:tblGrid>
                <a:gridCol w="1186015">
                  <a:extLst>
                    <a:ext uri="{9D8B030D-6E8A-4147-A177-3AD203B41FA5}">
                      <a16:colId xmlns:a16="http://schemas.microsoft.com/office/drawing/2014/main" val="1440870231"/>
                    </a:ext>
                  </a:extLst>
                </a:gridCol>
                <a:gridCol w="3558042">
                  <a:extLst>
                    <a:ext uri="{9D8B030D-6E8A-4147-A177-3AD203B41FA5}">
                      <a16:colId xmlns:a16="http://schemas.microsoft.com/office/drawing/2014/main" val="2108435090"/>
                    </a:ext>
                  </a:extLst>
                </a:gridCol>
                <a:gridCol w="3896903">
                  <a:extLst>
                    <a:ext uri="{9D8B030D-6E8A-4147-A177-3AD203B41FA5}">
                      <a16:colId xmlns:a16="http://schemas.microsoft.com/office/drawing/2014/main" val="866711096"/>
                    </a:ext>
                  </a:extLst>
                </a:gridCol>
              </a:tblGrid>
              <a:tr h="108096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Quality Control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3514"/>
                  </a:ext>
                </a:extLst>
              </a:tr>
              <a:tr h="314463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LST-URD-REQ-19-L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data with quality flags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64% of participants would use quality flags</a:t>
                      </a: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8335143"/>
                  </a:ext>
                </a:extLst>
              </a:tr>
              <a:tr h="1051484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LST-URD-REQ-20-O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the following QC flags (in order of preference):</a:t>
                      </a:r>
                    </a:p>
                    <a:p>
                      <a:pPr marL="34290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7EAF"/>
                        </a:buClr>
                        <a:buSzPts val="1100"/>
                        <a:buFont typeface="Wingdings" panose="05000000000000000000" pitchFamily="2" charset="2"/>
                        <a:buChar char=""/>
                      </a:pPr>
                      <a:r>
                        <a:rPr lang="en-GB" sz="1100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Day / night</a:t>
                      </a:r>
                    </a:p>
                    <a:p>
                      <a:pPr marL="34290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7EAF"/>
                        </a:buClr>
                        <a:buSzPts val="1100"/>
                        <a:buFont typeface="Wingdings" panose="05000000000000000000" pitchFamily="2" charset="2"/>
                        <a:buChar char=""/>
                      </a:pPr>
                      <a:r>
                        <a:rPr lang="en-GB" sz="1100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Summary cloud</a:t>
                      </a:r>
                    </a:p>
                    <a:p>
                      <a:pPr marL="34290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7EAF"/>
                        </a:buClr>
                        <a:buSzPts val="1100"/>
                        <a:buFont typeface="Wingdings" panose="05000000000000000000" pitchFamily="2" charset="2"/>
                        <a:buChar char=""/>
                      </a:pPr>
                      <a:r>
                        <a:rPr lang="en-GB" sz="1100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Summary confidence</a:t>
                      </a:r>
                    </a:p>
                    <a:p>
                      <a:pPr marL="34290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7EAF"/>
                        </a:buClr>
                        <a:buSzPts val="1100"/>
                        <a:buFont typeface="Wingdings" panose="05000000000000000000" pitchFamily="2" charset="2"/>
                        <a:buChar char=""/>
                      </a:pPr>
                      <a:r>
                        <a:rPr lang="en-GB" sz="1100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Land</a:t>
                      </a:r>
                    </a:p>
                    <a:p>
                      <a:pPr marL="34290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7EAF"/>
                        </a:buClr>
                        <a:buSzPts val="1100"/>
                        <a:buFont typeface="Wingdings" panose="05000000000000000000" pitchFamily="2" charset="2"/>
                        <a:buChar char=""/>
                      </a:pPr>
                      <a:r>
                        <a:rPr lang="en-GB" sz="1100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Aerosol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Participants were asked to order the importance of these QC flags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2521675"/>
                  </a:ext>
                </a:extLst>
              </a:tr>
              <a:tr h="530656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LST-URD-REQ-21-O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the following QC flags in addition to the above:</a:t>
                      </a:r>
                    </a:p>
                    <a:p>
                      <a:pPr marL="34290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7EAF"/>
                        </a:buClr>
                        <a:buSzPts val="1100"/>
                        <a:buFont typeface="Wingdings" panose="05000000000000000000" pitchFamily="2" charset="2"/>
                        <a:buChar char=""/>
                      </a:pPr>
                      <a:r>
                        <a:rPr lang="en-GB" sz="1100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Water body</a:t>
                      </a:r>
                    </a:p>
                    <a:p>
                      <a:pPr marL="34290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37EAF"/>
                        </a:buClr>
                        <a:buSzPts val="1100"/>
                        <a:buFont typeface="Wingdings" panose="05000000000000000000" pitchFamily="2" charset="2"/>
                        <a:buChar char=""/>
                      </a:pPr>
                      <a:r>
                        <a:rPr lang="en-GB" sz="1100" u="none" strike="noStrike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Snow / ice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 of participants requested a water body flag</a:t>
                      </a: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 of participants requested a snow / ice flag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087490"/>
                  </a:ext>
                </a:extLst>
              </a:tr>
              <a:tr h="216193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LST-URD-REQ-22-O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data with QC level data on a pixel level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93% of participants requested these data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822946"/>
                  </a:ext>
                </a:extLst>
              </a:tr>
              <a:tr h="216193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LST-URD-REQ-23-O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data with QC level data on a file level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 of participants requested these data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378127"/>
                  </a:ext>
                </a:extLst>
              </a:tr>
              <a:tr h="108096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Error and Uncertainty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406155"/>
                  </a:ext>
                </a:extLst>
              </a:tr>
              <a:tr h="216193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LST-URD-REQ-24-LO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per pixel total uncertainty values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73% requested this data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514093"/>
                  </a:ext>
                </a:extLst>
              </a:tr>
              <a:tr h="845118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LST-URD-REQ-25-O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uncertainty data partitioned into components according to correlation properties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72% of respondents required more than just a total uncertainty</a:t>
                      </a: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Interviewees also expressed interest in these data</a:t>
                      </a: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27% of Lisbon survey respondents requested this information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058285"/>
                  </a:ext>
                </a:extLst>
              </a:tr>
              <a:tr h="530656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LST-URD-REQ-26-O</a:t>
                      </a: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Uncertainty information should be provided with clear documentation including descriptions of how to use the data and worked examples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93% of participants requested descriptions of how to use uncertainty data</a:t>
                      </a: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64% of participants requested worked examples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185219"/>
                  </a:ext>
                </a:extLst>
              </a:tr>
              <a:tr h="216193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LST-URD-ADV-22-I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detailed information on how uncertainties are calculated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409239"/>
                  </a:ext>
                </a:extLst>
              </a:tr>
              <a:tr h="324289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LST-URD-ADV-23-OI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information on what the uncertainties represent and why they are useful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371340"/>
                  </a:ext>
                </a:extLst>
              </a:tr>
              <a:tr h="324289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LST-URD-ADV-24-O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information about spatial and temporal structure of the uncertainty components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 left by a participant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696835"/>
                  </a:ext>
                </a:extLst>
              </a:tr>
              <a:tr h="216193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LST-URD-ADV-25-LOI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Include cloud effects in uncertainty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221" marR="44221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694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76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1806-A1BC-44BD-839D-7A353B4E1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Validation/Inter-comparison and Clouds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22B37D8-46F1-4724-B8A4-5148A12964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54939"/>
              </p:ext>
            </p:extLst>
          </p:nvPr>
        </p:nvGraphicFramePr>
        <p:xfrm>
          <a:off x="251520" y="658234"/>
          <a:ext cx="8640962" cy="6155142"/>
        </p:xfrm>
        <a:graphic>
          <a:graphicData uri="http://schemas.openxmlformats.org/drawingml/2006/table">
            <a:tbl>
              <a:tblPr firstRow="1" firstCol="1" bandRow="1"/>
              <a:tblGrid>
                <a:gridCol w="1186015">
                  <a:extLst>
                    <a:ext uri="{9D8B030D-6E8A-4147-A177-3AD203B41FA5}">
                      <a16:colId xmlns:a16="http://schemas.microsoft.com/office/drawing/2014/main" val="120291823"/>
                    </a:ext>
                  </a:extLst>
                </a:gridCol>
                <a:gridCol w="3558044">
                  <a:extLst>
                    <a:ext uri="{9D8B030D-6E8A-4147-A177-3AD203B41FA5}">
                      <a16:colId xmlns:a16="http://schemas.microsoft.com/office/drawing/2014/main" val="4118396868"/>
                    </a:ext>
                  </a:extLst>
                </a:gridCol>
                <a:gridCol w="3896903">
                  <a:extLst>
                    <a:ext uri="{9D8B030D-6E8A-4147-A177-3AD203B41FA5}">
                      <a16:colId xmlns:a16="http://schemas.microsoft.com/office/drawing/2014/main" val="2424799754"/>
                    </a:ext>
                  </a:extLst>
                </a:gridCol>
              </a:tblGrid>
              <a:tr h="108917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Validation and Inter-comparison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54877279"/>
                  </a:ext>
                </a:extLst>
              </a:tr>
              <a:tr h="435668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LST-URD-REQ-27-OI</a:t>
                      </a: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comparisons of satellite LST data with in-situ measurements as part of the validation and inter-comparison results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82% of respondents requested this information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497018"/>
                  </a:ext>
                </a:extLst>
              </a:tr>
              <a:tr h="32675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LST-URD-REQ-28-O</a:t>
                      </a: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inter-comparisons between LST products as part of the validation and inter-comparison results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 of respondents requested this information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280878"/>
                  </a:ext>
                </a:extLst>
              </a:tr>
              <a:tr h="534683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LST-URD-REQ-29-LO</a:t>
                      </a: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a summary of accuracy and precision per product as part of the validation and inter-comparison results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67% of respondents requested this information</a:t>
                      </a: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59% of respondents to Lisbon questionnaire Q.9 also requested this information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97204"/>
                  </a:ext>
                </a:extLst>
              </a:tr>
              <a:tr h="435668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LST-URD-REQ-30-O</a:t>
                      </a: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an overview of the best performing products in different scenarios as part of the validation and inter-comparison results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51% of respondents requested this information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702518"/>
                  </a:ext>
                </a:extLst>
              </a:tr>
              <a:tr h="217834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LST-URD-ADV-26-O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results from time series analysis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44% of respondents require this information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220399"/>
                  </a:ext>
                </a:extLst>
              </a:tr>
              <a:tr h="217834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LST-URD-ADV-27-O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Consider including validation of uncertainty components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 left by participant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857584"/>
                  </a:ext>
                </a:extLst>
              </a:tr>
              <a:tr h="217834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LST-URD-ADV-28-O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Consider including validation of clear-sky probabilities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 left by participant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430048"/>
                  </a:ext>
                </a:extLst>
              </a:tr>
              <a:tr h="435668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LST-URD-ADV-29-O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Where possible provide advice on how validation and inter-comparison results can benefit users, and how the results can be incorporated into their work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023954"/>
                  </a:ext>
                </a:extLst>
              </a:tr>
              <a:tr h="108917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Clouds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9369308"/>
                  </a:ext>
                </a:extLst>
              </a:tr>
              <a:tr h="217834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LST-URD-REQ-31-O</a:t>
                      </a: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a binary cloud mask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52% of participants requested both binary cloud mask and clear-sky probability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191808"/>
                  </a:ext>
                </a:extLst>
              </a:tr>
              <a:tr h="217834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LST-URD-REQ-32-O</a:t>
                      </a: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clear-sky probabilities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52% of participants requested both binary cloud mask and clear-sky probability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8813997"/>
                  </a:ext>
                </a:extLst>
              </a:tr>
              <a:tr h="32675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LST-URD-REQ-33-O</a:t>
                      </a: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Where clear-sky probabilities are provided, include descriptions of how to use these data and worked examples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89% requested descriptions</a:t>
                      </a:r>
                    </a:p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57% requested worked examples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997338"/>
                  </a:ext>
                </a:extLst>
              </a:tr>
              <a:tr h="32675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LST-URD-ADV-30-I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a description of what is represented by clear-sky probabilities and how they are calculated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913606"/>
                  </a:ext>
                </a:extLst>
              </a:tr>
              <a:tr h="32675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LST-URD-ADV-31-O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a recommended starting value to be used by users for cloud clearing, ideally for a set of different applications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Comment left by participant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367272"/>
                  </a:ext>
                </a:extLst>
              </a:tr>
              <a:tr h="326751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LST-URD-ADV-32-LI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Investigate and provide information to users concerning clear-sky bias in IR LST data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331430"/>
                  </a:ext>
                </a:extLst>
              </a:tr>
              <a:tr h="435668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LST-URD-ADV-33-LOI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errors due to cloud contamination in IR LST data sets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73% were concerned about cloud contamination errors (Lisbon)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Cloud contamination errors were the second highest concern in the online survey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557" marR="44557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664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43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A5E4FF33B30EA542B63537776E4159E2" ma:contentTypeVersion="4" ma:contentTypeDescription="" ma:contentTypeScope="" ma:versionID="ef0c021ba8a3ed05082e5b0c25e127e9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099ec9996e1d0a28311705357285bc0e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b1bb55a9-a1b5-4196-b12d-1833970ed366" ContentTypeId="0x01010008EC4BDFB4C3D542892399C37F0B505F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NA xmlns="95a6d21c-7db0-4b7e-981f-b4f22b02b9d8">Not of potential interest</TNA>
    <ReviewDate xmlns="95a6d21c-7db0-4b7e-981f-b4f22b02b9d8" xsi:nil="true"/>
  </documentManagement>
</p:properties>
</file>

<file path=customXml/itemProps1.xml><?xml version="1.0" encoding="utf-8"?>
<ds:datastoreItem xmlns:ds="http://schemas.openxmlformats.org/officeDocument/2006/customXml" ds:itemID="{E9A17743-19F8-49CB-A9CB-495ED31EA4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CF951C-2281-4032-BDB0-F100F8745B22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8F98CC8C-AD33-4315-ADD5-A07649E0366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45290E7-D4F0-4DB8-A62D-BF128A9861E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5a6d21c-7db0-4b7e-981f-b4f22b02b9d8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1838</Words>
  <Application>Microsoft Office PowerPoint</Application>
  <PresentationFormat>On-screen Show (4:3)</PresentationFormat>
  <Paragraphs>270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GlobTemp_slides_template</vt:lpstr>
      <vt:lpstr>User Requirements Discussion Questions</vt:lpstr>
      <vt:lpstr>PowerPoint Presentation</vt:lpstr>
      <vt:lpstr>Data Format and Accessibility Requirements</vt:lpstr>
      <vt:lpstr>Product Types</vt:lpstr>
      <vt:lpstr>Specification</vt:lpstr>
      <vt:lpstr>Priorities</vt:lpstr>
      <vt:lpstr>QC, Error and Uncertainty</vt:lpstr>
      <vt:lpstr>Validation/Inter-comparison and Clouds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Findings from the LST_cci User Requirements Assessment</dc:title>
  <dc:creator>Good, Elizabeth</dc:creator>
  <cp:lastModifiedBy>Admin</cp:lastModifiedBy>
  <cp:revision>42</cp:revision>
  <dcterms:created xsi:type="dcterms:W3CDTF">2020-06-18T14:43:18Z</dcterms:created>
  <dcterms:modified xsi:type="dcterms:W3CDTF">2020-06-23T17:57:47Z</dcterms:modified>
</cp:coreProperties>
</file>