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7"/>
  </p:notesMasterIdLst>
  <p:handoutMasterIdLst>
    <p:handoutMasterId r:id="rId8"/>
  </p:handoutMasterIdLst>
  <p:sldIdLst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dred, Freya" initials="AF" lastIdx="1" clrIdx="0">
    <p:extLst>
      <p:ext uri="{19B8F6BF-5375-455C-9EA6-DF929625EA0E}">
        <p15:presenceInfo xmlns:p15="http://schemas.microsoft.com/office/powerpoint/2012/main" userId="S-1-5-21-2128879824-1264389938-942999124-879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830074-59D8-4059-B350-37814E3FBFC5}" v="1" dt="2020-06-23T13:00:39.1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od, Elizabeth" userId="6781c18b-e49e-4918-96ed-f7dc03545375" providerId="ADAL" clId="{B3830074-59D8-4059-B350-37814E3FBFC5}"/>
    <pc:docChg chg="undo custSel modSld">
      <pc:chgData name="Good, Elizabeth" userId="6781c18b-e49e-4918-96ed-f7dc03545375" providerId="ADAL" clId="{B3830074-59D8-4059-B350-37814E3FBFC5}" dt="2020-06-23T15:13:58.322" v="586" actId="20577"/>
      <pc:docMkLst>
        <pc:docMk/>
      </pc:docMkLst>
      <pc:sldChg chg="modSp">
        <pc:chgData name="Good, Elizabeth" userId="6781c18b-e49e-4918-96ed-f7dc03545375" providerId="ADAL" clId="{B3830074-59D8-4059-B350-37814E3FBFC5}" dt="2020-06-23T15:13:58.322" v="586" actId="20577"/>
        <pc:sldMkLst>
          <pc:docMk/>
          <pc:sldMk cId="2955716861" sldId="264"/>
        </pc:sldMkLst>
        <pc:spChg chg="mod">
          <ac:chgData name="Good, Elizabeth" userId="6781c18b-e49e-4918-96ed-f7dc03545375" providerId="ADAL" clId="{B3830074-59D8-4059-B350-37814E3FBFC5}" dt="2020-06-23T15:13:58.322" v="586" actId="20577"/>
          <ac:spMkLst>
            <pc:docMk/>
            <pc:sldMk cId="2955716861" sldId="264"/>
            <ac:spMk id="3" creationId="{EE5BD66A-2761-4EE5-ABEB-11D92648FE7E}"/>
          </ac:spMkLst>
        </pc:spChg>
      </pc:sldChg>
    </pc:docChg>
  </pc:docChgLst>
  <pc:docChgLst>
    <pc:chgData name="Good, Elizabeth" userId="6781c18b-e49e-4918-96ed-f7dc03545375" providerId="ADAL" clId="{DD8526AD-F7F3-430C-9B4A-544E9B9B5E13}"/>
    <pc:docChg chg="undo custSel addSld delSld modSld">
      <pc:chgData name="Good, Elizabeth" userId="6781c18b-e49e-4918-96ed-f7dc03545375" providerId="ADAL" clId="{DD8526AD-F7F3-430C-9B4A-544E9B9B5E13}" dt="2020-06-23T13:06:51.386" v="568" actId="20577"/>
      <pc:docMkLst>
        <pc:docMk/>
      </pc:docMkLst>
      <pc:sldChg chg="del">
        <pc:chgData name="Good, Elizabeth" userId="6781c18b-e49e-4918-96ed-f7dc03545375" providerId="ADAL" clId="{DD8526AD-F7F3-430C-9B4A-544E9B9B5E13}" dt="2020-06-23T13:00:12.945" v="0" actId="2696"/>
        <pc:sldMkLst>
          <pc:docMk/>
          <pc:sldMk cId="1807203388" sldId="256"/>
        </pc:sldMkLst>
      </pc:sldChg>
      <pc:sldChg chg="del">
        <pc:chgData name="Good, Elizabeth" userId="6781c18b-e49e-4918-96ed-f7dc03545375" providerId="ADAL" clId="{DD8526AD-F7F3-430C-9B4A-544E9B9B5E13}" dt="2020-06-23T13:00:17.860" v="2" actId="2696"/>
        <pc:sldMkLst>
          <pc:docMk/>
          <pc:sldMk cId="3327313800" sldId="258"/>
        </pc:sldMkLst>
      </pc:sldChg>
      <pc:sldChg chg="del">
        <pc:chgData name="Good, Elizabeth" userId="6781c18b-e49e-4918-96ed-f7dc03545375" providerId="ADAL" clId="{DD8526AD-F7F3-430C-9B4A-544E9B9B5E13}" dt="2020-06-23T13:00:18.490" v="3" actId="2696"/>
        <pc:sldMkLst>
          <pc:docMk/>
          <pc:sldMk cId="3020298307" sldId="259"/>
        </pc:sldMkLst>
      </pc:sldChg>
      <pc:sldChg chg="del">
        <pc:chgData name="Good, Elizabeth" userId="6781c18b-e49e-4918-96ed-f7dc03545375" providerId="ADAL" clId="{DD8526AD-F7F3-430C-9B4A-544E9B9B5E13}" dt="2020-06-23T13:00:19.603" v="5" actId="2696"/>
        <pc:sldMkLst>
          <pc:docMk/>
          <pc:sldMk cId="2661790629" sldId="260"/>
        </pc:sldMkLst>
      </pc:sldChg>
      <pc:sldChg chg="del">
        <pc:chgData name="Good, Elizabeth" userId="6781c18b-e49e-4918-96ed-f7dc03545375" providerId="ADAL" clId="{DD8526AD-F7F3-430C-9B4A-544E9B9B5E13}" dt="2020-06-23T13:00:20.086" v="6" actId="2696"/>
        <pc:sldMkLst>
          <pc:docMk/>
          <pc:sldMk cId="1125967872" sldId="261"/>
        </pc:sldMkLst>
      </pc:sldChg>
      <pc:sldChg chg="del">
        <pc:chgData name="Good, Elizabeth" userId="6781c18b-e49e-4918-96ed-f7dc03545375" providerId="ADAL" clId="{DD8526AD-F7F3-430C-9B4A-544E9B9B5E13}" dt="2020-06-23T13:00:19.098" v="4" actId="2696"/>
        <pc:sldMkLst>
          <pc:docMk/>
          <pc:sldMk cId="905029501" sldId="262"/>
        </pc:sldMkLst>
      </pc:sldChg>
      <pc:sldChg chg="delSp add del">
        <pc:chgData name="Good, Elizabeth" userId="6781c18b-e49e-4918-96ed-f7dc03545375" providerId="ADAL" clId="{DD8526AD-F7F3-430C-9B4A-544E9B9B5E13}" dt="2020-06-23T13:01:32.383" v="192" actId="2696"/>
        <pc:sldMkLst>
          <pc:docMk/>
          <pc:sldMk cId="1605588278" sldId="263"/>
        </pc:sldMkLst>
        <pc:spChg chg="del">
          <ac:chgData name="Good, Elizabeth" userId="6781c18b-e49e-4918-96ed-f7dc03545375" providerId="ADAL" clId="{DD8526AD-F7F3-430C-9B4A-544E9B9B5E13}" dt="2020-06-23T13:00:32.792" v="31" actId="478"/>
          <ac:spMkLst>
            <pc:docMk/>
            <pc:sldMk cId="1605588278" sldId="263"/>
            <ac:spMk id="2" creationId="{2BA42866-6702-40CE-B1D6-371D04291C4A}"/>
          </ac:spMkLst>
        </pc:spChg>
      </pc:sldChg>
      <pc:sldChg chg="del">
        <pc:chgData name="Good, Elizabeth" userId="6781c18b-e49e-4918-96ed-f7dc03545375" providerId="ADAL" clId="{DD8526AD-F7F3-430C-9B4A-544E9B9B5E13}" dt="2020-06-23T13:00:20.640" v="7" actId="2696"/>
        <pc:sldMkLst>
          <pc:docMk/>
          <pc:sldMk cId="307231029" sldId="264"/>
        </pc:sldMkLst>
      </pc:sldChg>
      <pc:sldChg chg="modSp add">
        <pc:chgData name="Good, Elizabeth" userId="6781c18b-e49e-4918-96ed-f7dc03545375" providerId="ADAL" clId="{DD8526AD-F7F3-430C-9B4A-544E9B9B5E13}" dt="2020-06-23T13:06:51.386" v="568" actId="20577"/>
        <pc:sldMkLst>
          <pc:docMk/>
          <pc:sldMk cId="2955716861" sldId="264"/>
        </pc:sldMkLst>
        <pc:spChg chg="mod">
          <ac:chgData name="Good, Elizabeth" userId="6781c18b-e49e-4918-96ed-f7dc03545375" providerId="ADAL" clId="{DD8526AD-F7F3-430C-9B4A-544E9B9B5E13}" dt="2020-06-23T13:00:47.673" v="66" actId="20577"/>
          <ac:spMkLst>
            <pc:docMk/>
            <pc:sldMk cId="2955716861" sldId="264"/>
            <ac:spMk id="2" creationId="{20CE0ADE-848D-4B81-8E49-2F3CEFE0F310}"/>
          </ac:spMkLst>
        </pc:spChg>
        <pc:spChg chg="mod">
          <ac:chgData name="Good, Elizabeth" userId="6781c18b-e49e-4918-96ed-f7dc03545375" providerId="ADAL" clId="{DD8526AD-F7F3-430C-9B4A-544E9B9B5E13}" dt="2020-06-23T13:06:51.386" v="568" actId="20577"/>
          <ac:spMkLst>
            <pc:docMk/>
            <pc:sldMk cId="2955716861" sldId="264"/>
            <ac:spMk id="3" creationId="{EE5BD66A-2761-4EE5-ABEB-11D92648FE7E}"/>
          </ac:spMkLst>
        </pc:spChg>
      </pc:sldChg>
      <pc:sldChg chg="del">
        <pc:chgData name="Good, Elizabeth" userId="6781c18b-e49e-4918-96ed-f7dc03545375" providerId="ADAL" clId="{DD8526AD-F7F3-430C-9B4A-544E9B9B5E13}" dt="2020-06-23T13:00:21.178" v="8" actId="2696"/>
        <pc:sldMkLst>
          <pc:docMk/>
          <pc:sldMk cId="2828122431" sldId="289"/>
        </pc:sldMkLst>
      </pc:sldChg>
      <pc:sldChg chg="del">
        <pc:chgData name="Good, Elizabeth" userId="6781c18b-e49e-4918-96ed-f7dc03545375" providerId="ADAL" clId="{DD8526AD-F7F3-430C-9B4A-544E9B9B5E13}" dt="2020-06-23T13:00:21.681" v="9" actId="2696"/>
        <pc:sldMkLst>
          <pc:docMk/>
          <pc:sldMk cId="799316575" sldId="300"/>
        </pc:sldMkLst>
      </pc:sldChg>
      <pc:sldChg chg="del">
        <pc:chgData name="Good, Elizabeth" userId="6781c18b-e49e-4918-96ed-f7dc03545375" providerId="ADAL" clId="{DD8526AD-F7F3-430C-9B4A-544E9B9B5E13}" dt="2020-06-23T13:00:22.169" v="10" actId="2696"/>
        <pc:sldMkLst>
          <pc:docMk/>
          <pc:sldMk cId="2266872856" sldId="301"/>
        </pc:sldMkLst>
      </pc:sldChg>
      <pc:sldChg chg="del">
        <pc:chgData name="Good, Elizabeth" userId="6781c18b-e49e-4918-96ed-f7dc03545375" providerId="ADAL" clId="{DD8526AD-F7F3-430C-9B4A-544E9B9B5E13}" dt="2020-06-23T13:00:22.603" v="11" actId="2696"/>
        <pc:sldMkLst>
          <pc:docMk/>
          <pc:sldMk cId="3492686145" sldId="302"/>
        </pc:sldMkLst>
      </pc:sldChg>
      <pc:sldChg chg="del">
        <pc:chgData name="Good, Elizabeth" userId="6781c18b-e49e-4918-96ed-f7dc03545375" providerId="ADAL" clId="{DD8526AD-F7F3-430C-9B4A-544E9B9B5E13}" dt="2020-06-23T13:00:23.048" v="12" actId="2696"/>
        <pc:sldMkLst>
          <pc:docMk/>
          <pc:sldMk cId="1576161088" sldId="303"/>
        </pc:sldMkLst>
      </pc:sldChg>
      <pc:sldChg chg="del">
        <pc:chgData name="Good, Elizabeth" userId="6781c18b-e49e-4918-96ed-f7dc03545375" providerId="ADAL" clId="{DD8526AD-F7F3-430C-9B4A-544E9B9B5E13}" dt="2020-06-23T13:00:23.432" v="13" actId="2696"/>
        <pc:sldMkLst>
          <pc:docMk/>
          <pc:sldMk cId="577432228" sldId="304"/>
        </pc:sldMkLst>
      </pc:sldChg>
      <pc:sldChg chg="del">
        <pc:chgData name="Good, Elizabeth" userId="6781c18b-e49e-4918-96ed-f7dc03545375" providerId="ADAL" clId="{DD8526AD-F7F3-430C-9B4A-544E9B9B5E13}" dt="2020-06-23T13:00:23.745" v="14" actId="2696"/>
        <pc:sldMkLst>
          <pc:docMk/>
          <pc:sldMk cId="67488056" sldId="305"/>
        </pc:sldMkLst>
      </pc:sldChg>
      <pc:sldChg chg="del">
        <pc:chgData name="Good, Elizabeth" userId="6781c18b-e49e-4918-96ed-f7dc03545375" providerId="ADAL" clId="{DD8526AD-F7F3-430C-9B4A-544E9B9B5E13}" dt="2020-06-23T13:00:24.075" v="15" actId="2696"/>
        <pc:sldMkLst>
          <pc:docMk/>
          <pc:sldMk cId="2728205818" sldId="306"/>
        </pc:sldMkLst>
      </pc:sldChg>
      <pc:sldChg chg="del">
        <pc:chgData name="Good, Elizabeth" userId="6781c18b-e49e-4918-96ed-f7dc03545375" providerId="ADAL" clId="{DD8526AD-F7F3-430C-9B4A-544E9B9B5E13}" dt="2020-06-23T13:00:24.347" v="16" actId="2696"/>
        <pc:sldMkLst>
          <pc:docMk/>
          <pc:sldMk cId="3837052781" sldId="307"/>
        </pc:sldMkLst>
      </pc:sldChg>
      <pc:sldChg chg="del">
        <pc:chgData name="Good, Elizabeth" userId="6781c18b-e49e-4918-96ed-f7dc03545375" providerId="ADAL" clId="{DD8526AD-F7F3-430C-9B4A-544E9B9B5E13}" dt="2020-06-23T13:00:24.668" v="17" actId="2696"/>
        <pc:sldMkLst>
          <pc:docMk/>
          <pc:sldMk cId="1723181201" sldId="308"/>
        </pc:sldMkLst>
      </pc:sldChg>
      <pc:sldChg chg="del">
        <pc:chgData name="Good, Elizabeth" userId="6781c18b-e49e-4918-96ed-f7dc03545375" providerId="ADAL" clId="{DD8526AD-F7F3-430C-9B4A-544E9B9B5E13}" dt="2020-06-23T13:00:24.970" v="18" actId="2696"/>
        <pc:sldMkLst>
          <pc:docMk/>
          <pc:sldMk cId="1477646796" sldId="309"/>
        </pc:sldMkLst>
      </pc:sldChg>
      <pc:sldChg chg="del">
        <pc:chgData name="Good, Elizabeth" userId="6781c18b-e49e-4918-96ed-f7dc03545375" providerId="ADAL" clId="{DD8526AD-F7F3-430C-9B4A-544E9B9B5E13}" dt="2020-06-23T13:00:26.125" v="23" actId="2696"/>
        <pc:sldMkLst>
          <pc:docMk/>
          <pc:sldMk cId="2184322440" sldId="310"/>
        </pc:sldMkLst>
      </pc:sldChg>
      <pc:sldChg chg="del">
        <pc:chgData name="Good, Elizabeth" userId="6781c18b-e49e-4918-96ed-f7dc03545375" providerId="ADAL" clId="{DD8526AD-F7F3-430C-9B4A-544E9B9B5E13}" dt="2020-06-23T13:00:25.853" v="22" actId="2696"/>
        <pc:sldMkLst>
          <pc:docMk/>
          <pc:sldMk cId="1744241858" sldId="311"/>
        </pc:sldMkLst>
      </pc:sldChg>
      <pc:sldChg chg="del">
        <pc:chgData name="Good, Elizabeth" userId="6781c18b-e49e-4918-96ed-f7dc03545375" providerId="ADAL" clId="{DD8526AD-F7F3-430C-9B4A-544E9B9B5E13}" dt="2020-06-23T13:00:26.276" v="24" actId="2696"/>
        <pc:sldMkLst>
          <pc:docMk/>
          <pc:sldMk cId="447170041" sldId="312"/>
        </pc:sldMkLst>
      </pc:sldChg>
      <pc:sldChg chg="del">
        <pc:chgData name="Good, Elizabeth" userId="6781c18b-e49e-4918-96ed-f7dc03545375" providerId="ADAL" clId="{DD8526AD-F7F3-430C-9B4A-544E9B9B5E13}" dt="2020-06-23T13:00:26.450" v="25" actId="2696"/>
        <pc:sldMkLst>
          <pc:docMk/>
          <pc:sldMk cId="47775743" sldId="313"/>
        </pc:sldMkLst>
      </pc:sldChg>
      <pc:sldChg chg="del">
        <pc:chgData name="Good, Elizabeth" userId="6781c18b-e49e-4918-96ed-f7dc03545375" providerId="ADAL" clId="{DD8526AD-F7F3-430C-9B4A-544E9B9B5E13}" dt="2020-06-23T13:00:26.616" v="26" actId="2696"/>
        <pc:sldMkLst>
          <pc:docMk/>
          <pc:sldMk cId="3374347668" sldId="314"/>
        </pc:sldMkLst>
      </pc:sldChg>
      <pc:sldChg chg="del">
        <pc:chgData name="Good, Elizabeth" userId="6781c18b-e49e-4918-96ed-f7dc03545375" providerId="ADAL" clId="{DD8526AD-F7F3-430C-9B4A-544E9B9B5E13}" dt="2020-06-23T13:00:26.777" v="27" actId="2696"/>
        <pc:sldMkLst>
          <pc:docMk/>
          <pc:sldMk cId="188576563" sldId="315"/>
        </pc:sldMkLst>
      </pc:sldChg>
      <pc:sldChg chg="del">
        <pc:chgData name="Good, Elizabeth" userId="6781c18b-e49e-4918-96ed-f7dc03545375" providerId="ADAL" clId="{DD8526AD-F7F3-430C-9B4A-544E9B9B5E13}" dt="2020-06-23T13:00:26.927" v="28" actId="2696"/>
        <pc:sldMkLst>
          <pc:docMk/>
          <pc:sldMk cId="199743726" sldId="316"/>
        </pc:sldMkLst>
      </pc:sldChg>
      <pc:sldChg chg="del">
        <pc:chgData name="Good, Elizabeth" userId="6781c18b-e49e-4918-96ed-f7dc03545375" providerId="ADAL" clId="{DD8526AD-F7F3-430C-9B4A-544E9B9B5E13}" dt="2020-06-23T13:00:25.278" v="19" actId="2696"/>
        <pc:sldMkLst>
          <pc:docMk/>
          <pc:sldMk cId="630517836" sldId="317"/>
        </pc:sldMkLst>
      </pc:sldChg>
      <pc:sldChg chg="del">
        <pc:chgData name="Good, Elizabeth" userId="6781c18b-e49e-4918-96ed-f7dc03545375" providerId="ADAL" clId="{DD8526AD-F7F3-430C-9B4A-544E9B9B5E13}" dt="2020-06-23T13:00:25.542" v="21" actId="2696"/>
        <pc:sldMkLst>
          <pc:docMk/>
          <pc:sldMk cId="2560807326" sldId="318"/>
        </pc:sldMkLst>
      </pc:sldChg>
      <pc:sldChg chg="del">
        <pc:chgData name="Good, Elizabeth" userId="6781c18b-e49e-4918-96ed-f7dc03545375" providerId="ADAL" clId="{DD8526AD-F7F3-430C-9B4A-544E9B9B5E13}" dt="2020-06-23T13:00:15.360" v="1" actId="2696"/>
        <pc:sldMkLst>
          <pc:docMk/>
          <pc:sldMk cId="3464705258" sldId="319"/>
        </pc:sldMkLst>
      </pc:sldChg>
      <pc:sldMasterChg chg="delSldLayout">
        <pc:chgData name="Good, Elizabeth" userId="6781c18b-e49e-4918-96ed-f7dc03545375" providerId="ADAL" clId="{DD8526AD-F7F3-430C-9B4A-544E9B9B5E13}" dt="2020-06-23T13:00:25.279" v="20" actId="2696"/>
        <pc:sldMasterMkLst>
          <pc:docMk/>
          <pc:sldMasterMk cId="0" sldId="2147483696"/>
        </pc:sldMasterMkLst>
        <pc:sldLayoutChg chg="del">
          <pc:chgData name="Good, Elizabeth" userId="6781c18b-e49e-4918-96ed-f7dc03545375" providerId="ADAL" clId="{DD8526AD-F7F3-430C-9B4A-544E9B9B5E13}" dt="2020-06-23T13:00:25.279" v="20" actId="2696"/>
          <pc:sldLayoutMkLst>
            <pc:docMk/>
            <pc:sldMasterMk cId="0" sldId="2147483696"/>
            <pc:sldLayoutMk cId="2610064227" sldId="214748370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LST_cci User Workshop 2020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	</a:t>
            </a:r>
            <a:r>
              <a:rPr lang="en-US" sz="1200" b="1" baseline="0" dirty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43D5B329-09AA-445F-A5F0-D7B9722DFC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98" y="33590"/>
            <a:ext cx="1674042" cy="51509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1AE01B-4902-4DCA-8335-78E52A0CD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0" r="12793"/>
          <a:stretch/>
        </p:blipFill>
        <p:spPr>
          <a:xfrm>
            <a:off x="7956376" y="7528"/>
            <a:ext cx="1080120" cy="7137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468052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0ADE-848D-4B81-8E49-2F3CEFE0F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Services Discussion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BD66A-2761-4EE5-ABEB-11D92648F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GB" sz="3600" dirty="0"/>
              <a:t>What is needed to better enable the use of satellite LST data for climate services?</a:t>
            </a:r>
          </a:p>
          <a:p>
            <a:r>
              <a:rPr lang="en-GB" dirty="0"/>
              <a:t>You may find it helpful to make a list of potential climate services when thinking about the discussion points below.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 availability and format – how can we increase visibility and reach to non-scientists/specialists?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What additional information or resources is required?  Do you need additional variables?  Examples of use?  Tools, e.g. Python tutorials?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Does existing documentation meet climate service user needs?  Is a different format of documentation or level of technical </a:t>
            </a:r>
            <a:r>
              <a:rPr lang="en-GB"/>
              <a:t>detail required?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Are you aware of Analysis-Ready Datasets (ARD)?  These are aimed at downstream applications and non-expert users/non-specialists.  Have you used ARD and if so, what has been your experience?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7168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NA xmlns="95a6d21c-7db0-4b7e-981f-b4f22b02b9d8">Not of potential interest</TNA>
    <ReviewDate xmlns="95a6d21c-7db0-4b7e-981f-b4f22b02b9d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A5E4FF33B30EA542B63537776E4159E2" ma:contentTypeVersion="4" ma:contentTypeDescription="" ma:contentTypeScope="" ma:versionID="ef0c021ba8a3ed05082e5b0c25e127e9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099ec9996e1d0a28311705357285bc0e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b1bb55a9-a1b5-4196-b12d-1833970ed366" ContentTypeId="0x01010008EC4BDFB4C3D542892399C37F0B505F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290E7-D4F0-4DB8-A62D-BF128A9861E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5a6d21c-7db0-4b7e-981f-b4f22b02b9d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9A17743-19F8-49CB-A9CB-495ED31EA4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2CF951C-2281-4032-BDB0-F100F8745B2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8F98CC8C-AD33-4315-ADD5-A07649E036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142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GlobTemp_slides_template</vt:lpstr>
      <vt:lpstr>Climate Services Discussion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Findings from the LST_cci User Requirements Assessment</dc:title>
  <dc:creator>Good, Elizabeth</dc:creator>
  <cp:lastModifiedBy>Good, Elizabeth</cp:lastModifiedBy>
  <cp:revision>40</cp:revision>
  <dcterms:created xsi:type="dcterms:W3CDTF">2020-06-18T14:43:18Z</dcterms:created>
  <dcterms:modified xsi:type="dcterms:W3CDTF">2020-06-23T15:14:03Z</dcterms:modified>
</cp:coreProperties>
</file>