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7"/>
  </p:notesMasterIdLst>
  <p:handoutMasterIdLst>
    <p:handoutMasterId r:id="rId8"/>
  </p:handoutMasterIdLst>
  <p:sldIdLst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dred, Freya" initials="AF" lastIdx="1" clrIdx="0">
    <p:extLst>
      <p:ext uri="{19B8F6BF-5375-455C-9EA6-DF929625EA0E}">
        <p15:presenceInfo xmlns:p15="http://schemas.microsoft.com/office/powerpoint/2012/main" userId="S-1-5-21-2128879824-1264389938-942999124-879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od, Elizabeth" userId="6781c18b-e49e-4918-96ed-f7dc03545375" providerId="ADAL" clId="{E4BC1FBC-A9DD-414B-8F50-C2558EB2647C}"/>
    <pc:docChg chg="undo custSel modSld">
      <pc:chgData name="Good, Elizabeth" userId="6781c18b-e49e-4918-96ed-f7dc03545375" providerId="ADAL" clId="{E4BC1FBC-A9DD-414B-8F50-C2558EB2647C}" dt="2020-06-23T15:30:14.308" v="898" actId="14100"/>
      <pc:docMkLst>
        <pc:docMk/>
      </pc:docMkLst>
      <pc:sldChg chg="modSp">
        <pc:chgData name="Good, Elizabeth" userId="6781c18b-e49e-4918-96ed-f7dc03545375" providerId="ADAL" clId="{E4BC1FBC-A9DD-414B-8F50-C2558EB2647C}" dt="2020-06-23T15:30:14.308" v="898" actId="14100"/>
        <pc:sldMkLst>
          <pc:docMk/>
          <pc:sldMk cId="2955716861" sldId="264"/>
        </pc:sldMkLst>
        <pc:spChg chg="mod">
          <ac:chgData name="Good, Elizabeth" userId="6781c18b-e49e-4918-96ed-f7dc03545375" providerId="ADAL" clId="{E4BC1FBC-A9DD-414B-8F50-C2558EB2647C}" dt="2020-06-23T15:17:18.270" v="97" actId="20577"/>
          <ac:spMkLst>
            <pc:docMk/>
            <pc:sldMk cId="2955716861" sldId="264"/>
            <ac:spMk id="2" creationId="{20CE0ADE-848D-4B81-8E49-2F3CEFE0F310}"/>
          </ac:spMkLst>
        </pc:spChg>
        <pc:spChg chg="mod">
          <ac:chgData name="Good, Elizabeth" userId="6781c18b-e49e-4918-96ed-f7dc03545375" providerId="ADAL" clId="{E4BC1FBC-A9DD-414B-8F50-C2558EB2647C}" dt="2020-06-23T15:30:14.308" v="898" actId="14100"/>
          <ac:spMkLst>
            <pc:docMk/>
            <pc:sldMk cId="2955716861" sldId="264"/>
            <ac:spMk id="3" creationId="{EE5BD66A-2761-4EE5-ABEB-11D92648FE7E}"/>
          </ac:spMkLst>
        </pc:spChg>
      </pc:sldChg>
    </pc:docChg>
  </pc:docChgLst>
  <pc:docChgLst>
    <pc:chgData name="Good, Elizabeth" userId="6781c18b-e49e-4918-96ed-f7dc03545375" providerId="ADAL" clId="{DD8526AD-F7F3-430C-9B4A-544E9B9B5E13}"/>
    <pc:docChg chg="modSld">
      <pc:chgData name="Good, Elizabeth" userId="6781c18b-e49e-4918-96ed-f7dc03545375" providerId="ADAL" clId="{DD8526AD-F7F3-430C-9B4A-544E9B9B5E13}" dt="2020-06-23T13:09:00.819" v="25" actId="20577"/>
      <pc:docMkLst>
        <pc:docMk/>
      </pc:docMkLst>
      <pc:sldChg chg="modSp">
        <pc:chgData name="Good, Elizabeth" userId="6781c18b-e49e-4918-96ed-f7dc03545375" providerId="ADAL" clId="{DD8526AD-F7F3-430C-9B4A-544E9B9B5E13}" dt="2020-06-23T13:09:00.819" v="25" actId="20577"/>
        <pc:sldMkLst>
          <pc:docMk/>
          <pc:sldMk cId="2955716861" sldId="264"/>
        </pc:sldMkLst>
        <pc:spChg chg="mod">
          <ac:chgData name="Good, Elizabeth" userId="6781c18b-e49e-4918-96ed-f7dc03545375" providerId="ADAL" clId="{DD8526AD-F7F3-430C-9B4A-544E9B9B5E13}" dt="2020-06-23T13:08:23.727" v="24" actId="20577"/>
          <ac:spMkLst>
            <pc:docMk/>
            <pc:sldMk cId="2955716861" sldId="264"/>
            <ac:spMk id="2" creationId="{20CE0ADE-848D-4B81-8E49-2F3CEFE0F310}"/>
          </ac:spMkLst>
        </pc:spChg>
        <pc:spChg chg="mod">
          <ac:chgData name="Good, Elizabeth" userId="6781c18b-e49e-4918-96ed-f7dc03545375" providerId="ADAL" clId="{DD8526AD-F7F3-430C-9B4A-544E9B9B5E13}" dt="2020-06-23T13:09:00.819" v="25" actId="20577"/>
          <ac:spMkLst>
            <pc:docMk/>
            <pc:sldMk cId="2955716861" sldId="264"/>
            <ac:spMk id="3" creationId="{EE5BD66A-2761-4EE5-ABEB-11D92648FE7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2020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1AE01B-4902-4DCA-8335-78E52A0CD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0" r="12793"/>
          <a:stretch/>
        </p:blipFill>
        <p:spPr>
          <a:xfrm>
            <a:off x="7956376" y="7528"/>
            <a:ext cx="1080120" cy="7137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468052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0ADE-848D-4B81-8E49-2F3CEFE0F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Assessments Discussion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BD66A-2761-4EE5-ABEB-11D92648F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400600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sz="3600" dirty="0"/>
              <a:t>What is needed to enable satellite LST to be used in future IPCC, WMO Statements and BAMS State of the Climate Reports?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What is the priority development area to enable LST to be used in these assessments?  For example, data set length, stability, accuracy, consistency across different surface types/regions, etc?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What aspects of LST should we focus on for these assessment reports?  For example, extreme events, variability, providing information in regions sparsely-observed </a:t>
            </a:r>
            <a:r>
              <a:rPr lang="en-GB" i="1" dirty="0"/>
              <a:t>in situ</a:t>
            </a:r>
            <a:r>
              <a:rPr lang="en-GB" dirty="0"/>
              <a:t>, etc?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 could we exploit links with other Essential Climate Variables (ECVs)?  E.g. sea surface temperatures, permafrost, air temperature, land cover?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7168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ef0c021ba8a3ed05082e5b0c25e127e9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099ec9996e1d0a28311705357285bc0e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Props1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5290E7-D4F0-4DB8-A62D-BF128A9861E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95a6d21c-7db0-4b7e-981f-b4f22b02b9d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A17743-19F8-49CB-A9CB-495ED31EA4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125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GlobTemp_slides_template</vt:lpstr>
      <vt:lpstr>Future Assessments Discussion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Findings from the LST_cci User Requirements Assessment</dc:title>
  <dc:creator>Good, Elizabeth</dc:creator>
  <cp:lastModifiedBy>Good, Elizabeth</cp:lastModifiedBy>
  <cp:revision>40</cp:revision>
  <dcterms:created xsi:type="dcterms:W3CDTF">2020-06-18T14:43:18Z</dcterms:created>
  <dcterms:modified xsi:type="dcterms:W3CDTF">2020-06-23T15:30:23Z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0x01010008EC4BDFB4C3D542892399C37F0B505F00A5E4FF33B30EA542B63537776E4159E2</vt:lpwstr>
  </property>
</Properties>
</file>