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4"/>
  </p:sldMasterIdLst>
  <p:notesMasterIdLst>
    <p:notesMasterId r:id="rId9"/>
  </p:notesMasterIdLst>
  <p:handoutMasterIdLst>
    <p:handoutMasterId r:id="rId10"/>
  </p:handoutMasterIdLst>
  <p:sldIdLst>
    <p:sldId id="259" r:id="rId5"/>
    <p:sldId id="260" r:id="rId6"/>
    <p:sldId id="257" r:id="rId7"/>
    <p:sldId id="258" r:id="rId8"/>
  </p:sldIdLst>
  <p:sldSz cx="9144000" cy="5143500" type="screen16x9"/>
  <p:notesSz cx="7023100" cy="9309100"/>
  <p:defaultTextStyle>
    <a:defPPr>
      <a:defRPr lang="en-GB"/>
    </a:defPPr>
    <a:lvl1pPr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1pPr>
    <a:lvl2pPr marL="4572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2pPr>
    <a:lvl3pPr marL="9144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3pPr>
    <a:lvl4pPr marL="13716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4pPr>
    <a:lvl5pPr marL="18288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8DB"/>
    <a:srgbClr val="00549F"/>
    <a:srgbClr val="FDC82F"/>
    <a:srgbClr val="00338D"/>
    <a:srgbClr val="D0103A"/>
    <a:srgbClr val="008542"/>
    <a:srgbClr val="E37222"/>
    <a:srgbClr val="8224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061187-D88F-44B8-9A34-18AF320AF25B}" v="11" dt="2021-10-05T10:32:38.6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53" autoAdjust="0"/>
    <p:restoredTop sz="94660"/>
  </p:normalViewPr>
  <p:slideViewPr>
    <p:cSldViewPr snapToGrid="0">
      <p:cViewPr varScale="1">
        <p:scale>
          <a:sx n="88" d="100"/>
          <a:sy n="88" d="100"/>
        </p:scale>
        <p:origin x="408" y="64"/>
      </p:cViewPr>
      <p:guideLst>
        <p:guide orient="horz" pos="1620"/>
        <p:guide pos="2880"/>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ord, David" userId="0fe51e4e-448a-47fd-89df-3ceff7cdbbcf" providerId="ADAL" clId="{B5061187-D88F-44B8-9A34-18AF320AF25B}"/>
    <pc:docChg chg="undo custSel addSld delSld modSld sldOrd">
      <pc:chgData name="Ford, David" userId="0fe51e4e-448a-47fd-89df-3ceff7cdbbcf" providerId="ADAL" clId="{B5061187-D88F-44B8-9A34-18AF320AF25B}" dt="2021-10-05T10:41:37.480" v="2241" actId="20577"/>
      <pc:docMkLst>
        <pc:docMk/>
      </pc:docMkLst>
      <pc:sldChg chg="del">
        <pc:chgData name="Ford, David" userId="0fe51e4e-448a-47fd-89df-3ceff7cdbbcf" providerId="ADAL" clId="{B5061187-D88F-44B8-9A34-18AF320AF25B}" dt="2021-10-05T08:16:35.583" v="0" actId="47"/>
        <pc:sldMkLst>
          <pc:docMk/>
          <pc:sldMk cId="0" sldId="256"/>
        </pc:sldMkLst>
      </pc:sldChg>
      <pc:sldChg chg="addSp delSp modSp mod">
        <pc:chgData name="Ford, David" userId="0fe51e4e-448a-47fd-89df-3ceff7cdbbcf" providerId="ADAL" clId="{B5061187-D88F-44B8-9A34-18AF320AF25B}" dt="2021-10-05T08:51:54.837" v="737" actId="20577"/>
        <pc:sldMkLst>
          <pc:docMk/>
          <pc:sldMk cId="0" sldId="257"/>
        </pc:sldMkLst>
        <pc:spChg chg="add del mod">
          <ac:chgData name="Ford, David" userId="0fe51e4e-448a-47fd-89df-3ceff7cdbbcf" providerId="ADAL" clId="{B5061187-D88F-44B8-9A34-18AF320AF25B}" dt="2021-10-05T08:16:41.906" v="3" actId="478"/>
          <ac:spMkLst>
            <pc:docMk/>
            <pc:sldMk cId="0" sldId="257"/>
            <ac:spMk id="2" creationId="{0CEE2843-F95F-4B42-AA11-BB0B060FC584}"/>
          </ac:spMkLst>
        </pc:spChg>
        <pc:spChg chg="del">
          <ac:chgData name="Ford, David" userId="0fe51e4e-448a-47fd-89df-3ceff7cdbbcf" providerId="ADAL" clId="{B5061187-D88F-44B8-9A34-18AF320AF25B}" dt="2021-10-05T08:16:40.111" v="2" actId="478"/>
          <ac:spMkLst>
            <pc:docMk/>
            <pc:sldMk cId="0" sldId="257"/>
            <ac:spMk id="6145" creationId="{00000000-0000-0000-0000-000000000000}"/>
          </ac:spMkLst>
        </pc:spChg>
        <pc:spChg chg="mod">
          <ac:chgData name="Ford, David" userId="0fe51e4e-448a-47fd-89df-3ceff7cdbbcf" providerId="ADAL" clId="{B5061187-D88F-44B8-9A34-18AF320AF25B}" dt="2021-10-05T08:51:54.837" v="737" actId="20577"/>
          <ac:spMkLst>
            <pc:docMk/>
            <pc:sldMk cId="0" sldId="257"/>
            <ac:spMk id="6146" creationId="{00000000-0000-0000-0000-000000000000}"/>
          </ac:spMkLst>
        </pc:spChg>
      </pc:sldChg>
      <pc:sldChg chg="addSp delSp modSp add">
        <pc:chgData name="Ford, David" userId="0fe51e4e-448a-47fd-89df-3ceff7cdbbcf" providerId="ADAL" clId="{B5061187-D88F-44B8-9A34-18AF320AF25B}" dt="2021-10-05T08:52:09.249" v="738" actId="14100"/>
        <pc:sldMkLst>
          <pc:docMk/>
          <pc:sldMk cId="1193438888" sldId="258"/>
        </pc:sldMkLst>
        <pc:spChg chg="add del mod">
          <ac:chgData name="Ford, David" userId="0fe51e4e-448a-47fd-89df-3ceff7cdbbcf" providerId="ADAL" clId="{B5061187-D88F-44B8-9A34-18AF320AF25B}" dt="2021-10-05T08:49:28.466" v="664" actId="478"/>
          <ac:spMkLst>
            <pc:docMk/>
            <pc:sldMk cId="1193438888" sldId="258"/>
            <ac:spMk id="2" creationId="{FFB5F632-0D77-4421-AA10-BB00AA29677B}"/>
          </ac:spMkLst>
        </pc:spChg>
        <pc:spChg chg="del">
          <ac:chgData name="Ford, David" userId="0fe51e4e-448a-47fd-89df-3ceff7cdbbcf" providerId="ADAL" clId="{B5061187-D88F-44B8-9A34-18AF320AF25B}" dt="2021-10-05T08:49:25.513" v="663" actId="478"/>
          <ac:spMkLst>
            <pc:docMk/>
            <pc:sldMk cId="1193438888" sldId="258"/>
            <ac:spMk id="6146" creationId="{00000000-0000-0000-0000-000000000000}"/>
          </ac:spMkLst>
        </pc:spChg>
        <pc:picChg chg="add mod">
          <ac:chgData name="Ford, David" userId="0fe51e4e-448a-47fd-89df-3ceff7cdbbcf" providerId="ADAL" clId="{B5061187-D88F-44B8-9A34-18AF320AF25B}" dt="2021-10-05T08:52:09.249" v="738" actId="14100"/>
          <ac:picMkLst>
            <pc:docMk/>
            <pc:sldMk cId="1193438888" sldId="258"/>
            <ac:picMk id="1026" creationId="{DAC0AF27-967A-469E-8E5E-8316848AEBD6}"/>
          </ac:picMkLst>
        </pc:picChg>
      </pc:sldChg>
      <pc:sldChg chg="addSp modSp add mod ord">
        <pc:chgData name="Ford, David" userId="0fe51e4e-448a-47fd-89df-3ceff7cdbbcf" providerId="ADAL" clId="{B5061187-D88F-44B8-9A34-18AF320AF25B}" dt="2021-10-05T10:38:47.841" v="1773" actId="20577"/>
        <pc:sldMkLst>
          <pc:docMk/>
          <pc:sldMk cId="45765274" sldId="259"/>
        </pc:sldMkLst>
        <pc:spChg chg="add mod">
          <ac:chgData name="Ford, David" userId="0fe51e4e-448a-47fd-89df-3ceff7cdbbcf" providerId="ADAL" clId="{B5061187-D88F-44B8-9A34-18AF320AF25B}" dt="2021-10-05T10:28:31.660" v="761"/>
          <ac:spMkLst>
            <pc:docMk/>
            <pc:sldMk cId="45765274" sldId="259"/>
            <ac:spMk id="3" creationId="{979C9092-34EE-4ECC-9F5F-C15D9DBD7A19}"/>
          </ac:spMkLst>
        </pc:spChg>
        <pc:spChg chg="mod">
          <ac:chgData name="Ford, David" userId="0fe51e4e-448a-47fd-89df-3ceff7cdbbcf" providerId="ADAL" clId="{B5061187-D88F-44B8-9A34-18AF320AF25B}" dt="2021-10-05T10:38:47.841" v="1773" actId="20577"/>
          <ac:spMkLst>
            <pc:docMk/>
            <pc:sldMk cId="45765274" sldId="259"/>
            <ac:spMk id="6146" creationId="{00000000-0000-0000-0000-000000000000}"/>
          </ac:spMkLst>
        </pc:spChg>
      </pc:sldChg>
      <pc:sldChg chg="add del ord">
        <pc:chgData name="Ford, David" userId="0fe51e4e-448a-47fd-89df-3ceff7cdbbcf" providerId="ADAL" clId="{B5061187-D88F-44B8-9A34-18AF320AF25B}" dt="2021-10-05T10:27:57.276" v="742" actId="47"/>
        <pc:sldMkLst>
          <pc:docMk/>
          <pc:sldMk cId="476968339" sldId="259"/>
        </pc:sldMkLst>
      </pc:sldChg>
      <pc:sldChg chg="del">
        <pc:chgData name="Ford, David" userId="0fe51e4e-448a-47fd-89df-3ceff7cdbbcf" providerId="ADAL" clId="{B5061187-D88F-44B8-9A34-18AF320AF25B}" dt="2021-10-05T08:16:36.839" v="1" actId="47"/>
        <pc:sldMkLst>
          <pc:docMk/>
          <pc:sldMk cId="2073565163" sldId="259"/>
        </pc:sldMkLst>
      </pc:sldChg>
      <pc:sldChg chg="modSp new del mod ord">
        <pc:chgData name="Ford, David" userId="0fe51e4e-448a-47fd-89df-3ceff7cdbbcf" providerId="ADAL" clId="{B5061187-D88F-44B8-9A34-18AF320AF25B}" dt="2021-10-05T10:28:33.924" v="762" actId="47"/>
        <pc:sldMkLst>
          <pc:docMk/>
          <pc:sldMk cId="740289684" sldId="260"/>
        </pc:sldMkLst>
        <pc:spChg chg="mod">
          <ac:chgData name="Ford, David" userId="0fe51e4e-448a-47fd-89df-3ceff7cdbbcf" providerId="ADAL" clId="{B5061187-D88F-44B8-9A34-18AF320AF25B}" dt="2021-10-05T10:28:19.070" v="758" actId="20577"/>
          <ac:spMkLst>
            <pc:docMk/>
            <pc:sldMk cId="740289684" sldId="260"/>
            <ac:spMk id="2" creationId="{C698EBA2-444E-4D75-9123-3C702C8604DC}"/>
          </ac:spMkLst>
        </pc:spChg>
        <pc:spChg chg="mod">
          <ac:chgData name="Ford, David" userId="0fe51e4e-448a-47fd-89df-3ceff7cdbbcf" providerId="ADAL" clId="{B5061187-D88F-44B8-9A34-18AF320AF25B}" dt="2021-10-05T10:28:23.646" v="760" actId="20577"/>
          <ac:spMkLst>
            <pc:docMk/>
            <pc:sldMk cId="740289684" sldId="260"/>
            <ac:spMk id="3" creationId="{4C6083EB-3EA2-4027-AAE6-D8A4050A4129}"/>
          </ac:spMkLst>
        </pc:spChg>
      </pc:sldChg>
      <pc:sldChg chg="modSp add mod">
        <pc:chgData name="Ford, David" userId="0fe51e4e-448a-47fd-89df-3ceff7cdbbcf" providerId="ADAL" clId="{B5061187-D88F-44B8-9A34-18AF320AF25B}" dt="2021-10-05T10:41:37.480" v="2241" actId="20577"/>
        <pc:sldMkLst>
          <pc:docMk/>
          <pc:sldMk cId="1721986723" sldId="260"/>
        </pc:sldMkLst>
        <pc:spChg chg="mod">
          <ac:chgData name="Ford, David" userId="0fe51e4e-448a-47fd-89df-3ceff7cdbbcf" providerId="ADAL" clId="{B5061187-D88F-44B8-9A34-18AF320AF25B}" dt="2021-10-05T10:41:37.480" v="2241" actId="20577"/>
          <ac:spMkLst>
            <pc:docMk/>
            <pc:sldMk cId="1721986723" sldId="260"/>
            <ac:spMk id="614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a:defRPr sz="1100">
                <a:latin typeface="Arial" pitchFamily="34" charset="0"/>
                <a:ea typeface="+mn-ea"/>
                <a:cs typeface="+mn-cs"/>
              </a:defRPr>
            </a:lvl1pPr>
          </a:lstStyle>
          <a:p>
            <a:pPr>
              <a:defRPr/>
            </a:pPr>
            <a:endParaRPr lang="it-IT"/>
          </a:p>
        </p:txBody>
      </p:sp>
      <p:sp>
        <p:nvSpPr>
          <p:cNvPr id="628739" name="Rectangle 3"/>
          <p:cNvSpPr>
            <a:spLocks noGrp="1" noChangeArrowheads="1"/>
          </p:cNvSpPr>
          <p:nvPr>
            <p:ph type="dt" sz="quarter" idx="1"/>
          </p:nvPr>
        </p:nvSpPr>
        <p:spPr bwMode="auto">
          <a:xfrm>
            <a:off x="3978275"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a:defRPr sz="1100">
                <a:latin typeface="Arial" pitchFamily="34" charset="0"/>
                <a:ea typeface="+mn-ea"/>
                <a:cs typeface="+mn-cs"/>
              </a:defRPr>
            </a:lvl1pPr>
          </a:lstStyle>
          <a:p>
            <a:pPr>
              <a:defRPr/>
            </a:pPr>
            <a:endParaRPr lang="it-IT"/>
          </a:p>
        </p:txBody>
      </p:sp>
      <p:sp>
        <p:nvSpPr>
          <p:cNvPr id="628740"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a:defRPr sz="1100">
                <a:latin typeface="Arial" pitchFamily="34" charset="0"/>
                <a:ea typeface="+mn-ea"/>
                <a:cs typeface="+mn-cs"/>
              </a:defRPr>
            </a:lvl1pPr>
          </a:lstStyle>
          <a:p>
            <a:pPr>
              <a:defRPr/>
            </a:pPr>
            <a:endParaRPr lang="it-IT"/>
          </a:p>
        </p:txBody>
      </p:sp>
      <p:sp>
        <p:nvSpPr>
          <p:cNvPr id="628741"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a:defRPr sz="1100">
                <a:latin typeface="Arial" panose="020B0604020202020204" pitchFamily="34" charset="0"/>
              </a:defRPr>
            </a:lvl1pPr>
          </a:lstStyle>
          <a:p>
            <a:fld id="{65B87E98-0639-4231-B255-0610A8A0BCEF}" type="slidenum">
              <a:rPr lang="it-IT" altLang="en-US"/>
              <a:pPr/>
              <a:t>‹#›</a:t>
            </a:fld>
            <a:endParaRPr lang="it-IT" altLang="en-US"/>
          </a:p>
        </p:txBody>
      </p:sp>
    </p:spTree>
    <p:extLst>
      <p:ext uri="{BB962C8B-B14F-4D97-AF65-F5344CB8AC3E}">
        <p14:creationId xmlns:p14="http://schemas.microsoft.com/office/powerpoint/2010/main" val="25541700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14663"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a:defRPr sz="1100">
                <a:latin typeface="Verdana" pitchFamily="34" charset="0"/>
                <a:ea typeface="+mn-ea"/>
                <a:cs typeface="+mn-cs"/>
              </a:defRPr>
            </a:lvl1pPr>
          </a:lstStyle>
          <a:p>
            <a:pPr>
              <a:defRPr/>
            </a:pPr>
            <a:endParaRPr lang="en-US"/>
          </a:p>
        </p:txBody>
      </p:sp>
      <p:sp>
        <p:nvSpPr>
          <p:cNvPr id="58371" name="Rectangle 3"/>
          <p:cNvSpPr>
            <a:spLocks noGrp="1" noChangeArrowheads="1"/>
          </p:cNvSpPr>
          <p:nvPr>
            <p:ph type="dt" idx="1"/>
          </p:nvPr>
        </p:nvSpPr>
        <p:spPr bwMode="auto">
          <a:xfrm>
            <a:off x="3995738" y="0"/>
            <a:ext cx="3014662"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a:defRPr sz="1100"/>
            </a:lvl1pPr>
          </a:lstStyle>
          <a:p>
            <a:fld id="{B5A8051E-9B47-4207-A40E-F5B5FDD08BB7}" type="datetimeFigureOut">
              <a:rPr lang="en-GB" altLang="en-US"/>
              <a:pPr/>
              <a:t>05/10/2021</a:t>
            </a:fld>
            <a:endParaRPr lang="en-GB" altLang="en-US"/>
          </a:p>
        </p:txBody>
      </p:sp>
      <p:sp>
        <p:nvSpPr>
          <p:cNvPr id="4100" name="Rectangle 4"/>
          <p:cNvSpPr>
            <a:spLocks noGrp="1" noRot="1" noChangeAspect="1" noChangeArrowheads="1" noTextEdit="1"/>
          </p:cNvSpPr>
          <p:nvPr>
            <p:ph type="sldImg" idx="2"/>
          </p:nvPr>
        </p:nvSpPr>
        <p:spPr bwMode="auto">
          <a:xfrm>
            <a:off x="463550" y="693738"/>
            <a:ext cx="6157913" cy="3465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904875" y="4435475"/>
            <a:ext cx="5200650" cy="4159250"/>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8374" name="Rectangle 6"/>
          <p:cNvSpPr>
            <a:spLocks noGrp="1" noChangeArrowheads="1"/>
          </p:cNvSpPr>
          <p:nvPr>
            <p:ph type="ftr" sz="quarter" idx="4"/>
          </p:nvPr>
        </p:nvSpPr>
        <p:spPr bwMode="auto">
          <a:xfrm>
            <a:off x="0" y="8870950"/>
            <a:ext cx="3014663"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a:defRPr sz="1100">
                <a:latin typeface="Verdana" pitchFamily="34" charset="0"/>
                <a:ea typeface="+mn-ea"/>
                <a:cs typeface="+mn-cs"/>
              </a:defRPr>
            </a:lvl1pPr>
          </a:lstStyle>
          <a:p>
            <a:pPr>
              <a:defRPr/>
            </a:pPr>
            <a:endParaRPr lang="en-US"/>
          </a:p>
        </p:txBody>
      </p:sp>
      <p:sp>
        <p:nvSpPr>
          <p:cNvPr id="58375" name="Rectangle 7"/>
          <p:cNvSpPr>
            <a:spLocks noGrp="1" noChangeArrowheads="1"/>
          </p:cNvSpPr>
          <p:nvPr>
            <p:ph type="sldNum" sz="quarter" idx="5"/>
          </p:nvPr>
        </p:nvSpPr>
        <p:spPr bwMode="auto">
          <a:xfrm>
            <a:off x="3995738" y="8870950"/>
            <a:ext cx="3014662"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a:defRPr sz="1100"/>
            </a:lvl1pPr>
          </a:lstStyle>
          <a:p>
            <a:fld id="{6DF48260-AB77-4914-9783-09E61CC0E647}" type="slidenum">
              <a:rPr lang="en-GB" altLang="en-US"/>
              <a:pPr/>
              <a:t>‹#›</a:t>
            </a:fld>
            <a:endParaRPr lang="en-GB" altLang="en-US"/>
          </a:p>
        </p:txBody>
      </p:sp>
    </p:spTree>
    <p:extLst>
      <p:ext uri="{BB962C8B-B14F-4D97-AF65-F5344CB8AC3E}">
        <p14:creationId xmlns:p14="http://schemas.microsoft.com/office/powerpoint/2010/main" val="23480003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7.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28.jpe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9.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4" descr="CCI_ppt_edits_cmu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27"/>
          <p:cNvSpPr txBox="1">
            <a:spLocks noChangeArrowheads="1"/>
          </p:cNvSpPr>
          <p:nvPr/>
        </p:nvSpPr>
        <p:spPr bwMode="auto">
          <a:xfrm>
            <a:off x="631825" y="4822825"/>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endParaRPr lang="en-US" sz="800"/>
          </a:p>
        </p:txBody>
      </p:sp>
      <p:pic>
        <p:nvPicPr>
          <p:cNvPr id="6" name="Picture 37"/>
          <p:cNvPicPr>
            <a:picLocks noChangeAspect="1"/>
          </p:cNvPicPr>
          <p:nvPr/>
        </p:nvPicPr>
        <p:blipFill>
          <a:blip r:embed="rId3" cstate="print">
            <a:extLst>
              <a:ext uri="{28A0092B-C50C-407E-A947-70E740481C1C}">
                <a14:useLocalDpi xmlns:a14="http://schemas.microsoft.com/office/drawing/2010/main" val="0"/>
              </a:ext>
            </a:extLst>
          </a:blip>
          <a:srcRect t="-2" b="28613"/>
          <a:stretch>
            <a:fillRect/>
          </a:stretch>
        </p:blipFill>
        <p:spPr bwMode="auto">
          <a:xfrm>
            <a:off x="7788275" y="155575"/>
            <a:ext cx="12096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8"/>
          <p:cNvSpPr txBox="1">
            <a:spLocks noChangeArrowheads="1"/>
          </p:cNvSpPr>
          <p:nvPr/>
        </p:nvSpPr>
        <p:spPr bwMode="auto">
          <a:xfrm>
            <a:off x="163513" y="4572000"/>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800">
                <a:solidFill>
                  <a:srgbClr val="D9D9D9"/>
                </a:solidFill>
              </a:rPr>
              <a:t>ESA UNCLASSIFIED - For Official Use</a:t>
            </a:r>
          </a:p>
        </p:txBody>
      </p:sp>
      <p:pic>
        <p:nvPicPr>
          <p:cNvPr id="8" name="Picture 65"/>
          <p:cNvPicPr>
            <a:picLocks noChangeAspect="1"/>
          </p:cNvPicPr>
          <p:nvPr/>
        </p:nvPicPr>
        <p:blipFill>
          <a:blip r:embed="rId4">
            <a:extLst>
              <a:ext uri="{28A0092B-C50C-407E-A947-70E740481C1C}">
                <a14:useLocalDpi xmlns:a14="http://schemas.microsoft.com/office/drawing/2010/main" val="0"/>
              </a:ext>
            </a:extLst>
          </a:blip>
          <a:srcRect t="83098" b="-5313"/>
          <a:stretch>
            <a:fillRect/>
          </a:stretch>
        </p:blipFill>
        <p:spPr bwMode="auto">
          <a:xfrm>
            <a:off x="7789863" y="4899025"/>
            <a:ext cx="11953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66688" y="4789488"/>
            <a:ext cx="8823325"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10" name="Group 67"/>
          <p:cNvGrpSpPr>
            <a:grpSpLocks/>
          </p:cNvGrpSpPr>
          <p:nvPr/>
        </p:nvGrpSpPr>
        <p:grpSpPr bwMode="auto">
          <a:xfrm>
            <a:off x="173038" y="4908550"/>
            <a:ext cx="6826250" cy="111125"/>
            <a:chOff x="172269" y="6621494"/>
            <a:chExt cx="6826666" cy="111519"/>
          </a:xfrm>
        </p:grpSpPr>
        <p:pic>
          <p:nvPicPr>
            <p:cNvPr id="11" name="Picture 68" descr="at.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9" descr="b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0" descr="ca.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1" descr="ch.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2" descr="cz.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73" descr="de.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4" descr="dk.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75" descr="ee.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6" descr="es.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77" descr="fi.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78" descr="fr.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79" descr="gr.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0" descr="hu.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1" descr="ie.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82" descr="it.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3" descr="lu.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84" descr="nl.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5" descr="no.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86" descr="pl.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87" descr="pt.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88" descr="ro.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89" descr="se.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90" descr="uk.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91" descr="si.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614361" y="2914650"/>
            <a:ext cx="7948800" cy="421975"/>
          </a:xfrm>
        </p:spPr>
        <p:txBody>
          <a:bodyPr>
            <a:spAutoFit/>
          </a:bodyPr>
          <a:lstStyle>
            <a:lvl1pPr marL="0" indent="0">
              <a:buFont typeface="Verdana" pitchFamily="34" charset="0"/>
              <a:buNone/>
              <a:defRPr sz="1800"/>
            </a:lvl1pPr>
          </a:lstStyle>
          <a:p>
            <a:pPr lvl="0"/>
            <a:r>
              <a:rPr lang="en-US" noProof="0"/>
              <a:t>Click to edit Master subtitle style</a:t>
            </a:r>
            <a:endParaRPr lang="en-GB" noProof="0" dirty="0"/>
          </a:p>
        </p:txBody>
      </p:sp>
      <p:sp>
        <p:nvSpPr>
          <p:cNvPr id="56325" name="Rectangle 6"/>
          <p:cNvSpPr>
            <a:spLocks noGrp="1" noChangeArrowheads="1"/>
          </p:cNvSpPr>
          <p:nvPr>
            <p:ph type="ctrTitle"/>
          </p:nvPr>
        </p:nvSpPr>
        <p:spPr>
          <a:xfrm>
            <a:off x="587375" y="1856096"/>
            <a:ext cx="7947025" cy="584775"/>
          </a:xfrm>
          <a:prstGeom prst="rect">
            <a:avLst/>
          </a:prstGeom>
        </p:spPr>
        <p:txBody>
          <a:bodyPr/>
          <a:lstStyle>
            <a:lvl1pPr>
              <a:defRPr sz="3200">
                <a:solidFill>
                  <a:srgbClr val="FFFFFF"/>
                </a:solidFill>
              </a:defRPr>
            </a:lvl1pPr>
          </a:lstStyle>
          <a:p>
            <a:pPr lvl="0"/>
            <a:r>
              <a:rPr lang="en-US" noProof="0"/>
              <a:t>Click to edit Master title style</a:t>
            </a:r>
            <a:endParaRPr lang="en-GB" noProof="0" dirty="0"/>
          </a:p>
        </p:txBody>
      </p:sp>
    </p:spTree>
    <p:extLst>
      <p:ext uri="{BB962C8B-B14F-4D97-AF65-F5344CB8AC3E}">
        <p14:creationId xmlns:p14="http://schemas.microsoft.com/office/powerpoint/2010/main" val="17284361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Click to edit Master title style</a:t>
            </a:r>
            <a:endParaRPr lang="en-GB" noProof="0" dirty="0"/>
          </a:p>
        </p:txBody>
      </p:sp>
      <p:sp>
        <p:nvSpPr>
          <p:cNvPr id="3" name="Content Placeholder 2"/>
          <p:cNvSpPr>
            <a:spLocks noGrp="1"/>
          </p:cNvSpPr>
          <p:nvPr>
            <p:ph idx="1"/>
          </p:nvPr>
        </p:nvSpPr>
        <p:spPr/>
        <p:txBody>
          <a:bodyPr/>
          <a:lstStyle>
            <a:lvl1pPr marL="0">
              <a:defRPr baseline="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US" noProof="0" dirty="0"/>
          </a:p>
        </p:txBody>
      </p:sp>
    </p:spTree>
    <p:extLst>
      <p:ext uri="{BB962C8B-B14F-4D97-AF65-F5344CB8AC3E}">
        <p14:creationId xmlns:p14="http://schemas.microsoft.com/office/powerpoint/2010/main" val="159668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2000" y="2472362"/>
            <a:ext cx="7789050" cy="1323439"/>
          </a:xfrm>
        </p:spPr>
        <p:txBody>
          <a:bodyPr anchor="t"/>
          <a:lstStyle>
            <a:lvl1pPr algn="l">
              <a:defRPr sz="4000" b="0" cap="all">
                <a:solidFill>
                  <a:srgbClr val="0098DB"/>
                </a:solidFill>
              </a:defRPr>
            </a:lvl1pPr>
          </a:lstStyle>
          <a:p>
            <a:r>
              <a:rPr lang="en-US" noProof="0"/>
              <a:t>Click to edit Master title style</a:t>
            </a:r>
            <a:endParaRPr lang="en-GB" noProof="0" dirty="0"/>
          </a:p>
        </p:txBody>
      </p:sp>
      <p:sp>
        <p:nvSpPr>
          <p:cNvPr id="3" name="Text Placeholder 2"/>
          <p:cNvSpPr>
            <a:spLocks noGrp="1"/>
          </p:cNvSpPr>
          <p:nvPr>
            <p:ph type="body" idx="1"/>
          </p:nvPr>
        </p:nvSpPr>
        <p:spPr>
          <a:xfrm>
            <a:off x="612000" y="1347221"/>
            <a:ext cx="778905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noProof="0"/>
              <a:t>Edit Master text styles</a:t>
            </a:r>
          </a:p>
        </p:txBody>
      </p:sp>
    </p:spTree>
    <p:extLst>
      <p:ext uri="{BB962C8B-B14F-4D97-AF65-F5344CB8AC3E}">
        <p14:creationId xmlns:p14="http://schemas.microsoft.com/office/powerpoint/2010/main" val="2512347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615950" y="1254919"/>
            <a:ext cx="3889376"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4657723" y="1254919"/>
            <a:ext cx="3888000"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4235182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9123" y="1250100"/>
            <a:ext cx="3895200" cy="372600"/>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5" name="Text Placeholder 4"/>
          <p:cNvSpPr>
            <a:spLocks noGrp="1"/>
          </p:cNvSpPr>
          <p:nvPr>
            <p:ph type="body" sz="quarter" idx="3"/>
          </p:nvPr>
        </p:nvSpPr>
        <p:spPr>
          <a:xfrm>
            <a:off x="4645025" y="1250156"/>
            <a:ext cx="3896416" cy="371493"/>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6" name="Content Placeholder 5"/>
          <p:cNvSpPr>
            <a:spLocks noGrp="1"/>
          </p:cNvSpPr>
          <p:nvPr>
            <p:ph sz="quarter" idx="4"/>
          </p:nvPr>
        </p:nvSpPr>
        <p:spPr>
          <a:xfrm>
            <a:off x="4645026" y="1631157"/>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Content Placeholder 5"/>
          <p:cNvSpPr>
            <a:spLocks noGrp="1"/>
          </p:cNvSpPr>
          <p:nvPr>
            <p:ph sz="quarter" idx="10"/>
          </p:nvPr>
        </p:nvSpPr>
        <p:spPr>
          <a:xfrm>
            <a:off x="619200" y="1630801"/>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Title 1"/>
          <p:cNvSpPr>
            <a:spLocks noGrp="1"/>
          </p:cNvSpPr>
          <p:nvPr>
            <p:ph type="title"/>
          </p:nvPr>
        </p:nvSpPr>
        <p:spPr>
          <a:xfrm>
            <a:off x="143086" y="149150"/>
            <a:ext cx="7174846" cy="43088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75582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bwMode="auto">
          <a:xfrm>
            <a:off x="143086" y="149150"/>
            <a:ext cx="7174846" cy="430887"/>
          </a:xfrm>
          <a:prstGeom prst="rect">
            <a:avLst/>
          </a:prstGeom>
          <a:noFill/>
          <a:ln>
            <a:noFill/>
          </a:ln>
        </p:spPr>
        <p:txBody>
          <a:bodyPr/>
          <a:lstStyle>
            <a:lvl1pPr>
              <a:defRPr lang="en-GB" sz="2200" b="0" dirty="0" smtClean="0">
                <a:solidFill>
                  <a:srgbClr val="0070C0"/>
                </a:solidFill>
                <a:latin typeface="Verdana"/>
                <a:ea typeface="+mj-ea"/>
                <a:cs typeface="Verdana"/>
              </a:defRPr>
            </a:lvl1pPr>
          </a:lstStyle>
          <a:p>
            <a:pPr lvl="0"/>
            <a:r>
              <a:rPr lang="en-US"/>
              <a:t>Click to edit Master title style</a:t>
            </a:r>
            <a:endParaRPr lang="en-GB" dirty="0"/>
          </a:p>
        </p:txBody>
      </p:sp>
    </p:spTree>
    <p:extLst>
      <p:ext uri="{BB962C8B-B14F-4D97-AF65-F5344CB8AC3E}">
        <p14:creationId xmlns:p14="http://schemas.microsoft.com/office/powerpoint/2010/main" val="3776850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9592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3" y="1250157"/>
            <a:ext cx="4968875" cy="324326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Placeholder 3"/>
          <p:cNvSpPr>
            <a:spLocks noGrp="1"/>
          </p:cNvSpPr>
          <p:nvPr>
            <p:ph type="body" sz="half" idx="2"/>
          </p:nvPr>
        </p:nvSpPr>
        <p:spPr>
          <a:xfrm>
            <a:off x="619125" y="1250101"/>
            <a:ext cx="2846388" cy="32432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Edit Master text styles</a:t>
            </a:r>
          </a:p>
        </p:txBody>
      </p:sp>
      <p:sp>
        <p:nvSpPr>
          <p:cNvPr id="5" name="Title 1"/>
          <p:cNvSpPr>
            <a:spLocks noGrp="1"/>
          </p:cNvSpPr>
          <p:nvPr>
            <p:ph type="title"/>
          </p:nvPr>
        </p:nvSpPr>
        <p:spPr>
          <a:xfrm>
            <a:off x="143086" y="149150"/>
            <a:ext cx="7174846" cy="43088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124360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2000" y="3724872"/>
            <a:ext cx="5932800" cy="307777"/>
          </a:xfrm>
        </p:spPr>
        <p:txBody>
          <a:bodyPr anchor="b"/>
          <a:lstStyle>
            <a:lvl1pPr algn="l">
              <a:defRPr sz="1400" b="1"/>
            </a:lvl1pPr>
          </a:lstStyle>
          <a:p>
            <a:r>
              <a:rPr lang="en-US" noProof="0"/>
              <a:t>Click to edit Master title style</a:t>
            </a:r>
            <a:endParaRPr lang="en-GB" noProof="0"/>
          </a:p>
        </p:txBody>
      </p:sp>
      <p:sp>
        <p:nvSpPr>
          <p:cNvPr id="3" name="Picture Placeholder 2"/>
          <p:cNvSpPr>
            <a:spLocks noGrp="1"/>
          </p:cNvSpPr>
          <p:nvPr>
            <p:ph type="pic" idx="1"/>
          </p:nvPr>
        </p:nvSpPr>
        <p:spPr>
          <a:xfrm>
            <a:off x="1601787" y="1250156"/>
            <a:ext cx="5932488" cy="2543176"/>
          </a:xfrm>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602000" y="4029076"/>
            <a:ext cx="5932800" cy="46434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Edit Master text styles</a:t>
            </a:r>
          </a:p>
        </p:txBody>
      </p:sp>
    </p:spTree>
    <p:extLst>
      <p:ext uri="{BB962C8B-B14F-4D97-AF65-F5344CB8AC3E}">
        <p14:creationId xmlns:p14="http://schemas.microsoft.com/office/powerpoint/2010/main" val="2692342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18" Type="http://schemas.openxmlformats.org/officeDocument/2006/relationships/image" Target="../media/image8.png"/><Relationship Id="rId26" Type="http://schemas.openxmlformats.org/officeDocument/2006/relationships/image" Target="../media/image16.png"/><Relationship Id="rId3" Type="http://schemas.openxmlformats.org/officeDocument/2006/relationships/slideLayout" Target="../slideLayouts/slideLayout3.xml"/><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7.xml"/><Relationship Id="rId12" Type="http://schemas.openxmlformats.org/officeDocument/2006/relationships/image" Target="../media/image2.jpeg"/><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2" Type="http://schemas.openxmlformats.org/officeDocument/2006/relationships/slideLayout" Target="../slideLayouts/slideLayout2.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5" Type="http://schemas.openxmlformats.org/officeDocument/2006/relationships/slideLayout" Target="../slideLayouts/slideLayout5.xml"/><Relationship Id="rId15" Type="http://schemas.openxmlformats.org/officeDocument/2006/relationships/image" Target="../media/image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theme" Target="../theme/theme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CCI_ppt_edits_cmug2.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1440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body" idx="1"/>
          </p:nvPr>
        </p:nvSpPr>
        <p:spPr bwMode="auto">
          <a:xfrm>
            <a:off x="173038" y="792163"/>
            <a:ext cx="8747125" cy="382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Text Box DG"/>
          <p:cNvSpPr txBox="1">
            <a:spLocks noChangeArrowheads="1"/>
          </p:cNvSpPr>
          <p:nvPr/>
        </p:nvSpPr>
        <p:spPr bwMode="auto">
          <a:xfrm>
            <a:off x="577850" y="334963"/>
            <a:ext cx="50165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endParaRPr lang="en-US" sz="800"/>
          </a:p>
        </p:txBody>
      </p:sp>
      <p:sp>
        <p:nvSpPr>
          <p:cNvPr id="1029" name="Rectangle 6"/>
          <p:cNvSpPr>
            <a:spLocks noGrp="1" noChangeArrowheads="1"/>
          </p:cNvSpPr>
          <p:nvPr>
            <p:ph type="title"/>
          </p:nvPr>
        </p:nvSpPr>
        <p:spPr bwMode="auto">
          <a:xfrm>
            <a:off x="774700" y="158750"/>
            <a:ext cx="69564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US" altLang="en-US"/>
              <a:t>Click to edit Master title style</a:t>
            </a:r>
            <a:endParaRPr lang="en-GB" altLang="en-US"/>
          </a:p>
        </p:txBody>
      </p:sp>
      <p:pic>
        <p:nvPicPr>
          <p:cNvPr id="1030" name="Picture 11" descr="PPT_Footer.jp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47767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 Box 38"/>
          <p:cNvSpPr txBox="1">
            <a:spLocks noChangeArrowheads="1"/>
          </p:cNvSpPr>
          <p:nvPr/>
        </p:nvSpPr>
        <p:spPr bwMode="auto">
          <a:xfrm>
            <a:off x="165100" y="4575175"/>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800" dirty="0">
                <a:solidFill>
                  <a:srgbClr val="404040"/>
                </a:solidFill>
              </a:rPr>
              <a:t>Climate Modelling User Group</a:t>
            </a:r>
          </a:p>
        </p:txBody>
      </p:sp>
      <p:sp>
        <p:nvSpPr>
          <p:cNvPr id="1032" name="Text Box 34"/>
          <p:cNvSpPr txBox="1">
            <a:spLocks noChangeAspect="1" noChangeArrowheads="1"/>
          </p:cNvSpPr>
          <p:nvPr/>
        </p:nvSpPr>
        <p:spPr bwMode="auto">
          <a:xfrm>
            <a:off x="4473788" y="4579938"/>
            <a:ext cx="4521200" cy="147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lstStyle>
            <a:lvl1pPr eaLnBrk="0" hangingPunct="0">
              <a:defRPr sz="2400">
                <a:solidFill>
                  <a:schemeClr val="tx1"/>
                </a:solidFill>
                <a:latin typeface="Verdana" panose="020B0604030504040204" pitchFamily="34" charset="0"/>
                <a:ea typeface="MS PGothic" panose="020B0600070205080204" pitchFamily="34" charset="-128"/>
              </a:defRPr>
            </a:lvl1pPr>
            <a:lvl2pPr marL="742950" indent="-285750" eaLnBrk="0" hangingPunct="0">
              <a:defRPr sz="2400">
                <a:solidFill>
                  <a:schemeClr val="tx1"/>
                </a:solidFill>
                <a:latin typeface="Verdana" panose="020B0604030504040204" pitchFamily="34" charset="0"/>
                <a:ea typeface="MS PGothic" panose="020B0600070205080204" pitchFamily="34" charset="-128"/>
              </a:defRPr>
            </a:lvl2pPr>
            <a:lvl3pPr marL="1143000" indent="-228600" eaLnBrk="0" hangingPunct="0">
              <a:defRPr sz="2400">
                <a:solidFill>
                  <a:schemeClr val="tx1"/>
                </a:solidFill>
                <a:latin typeface="Verdana" panose="020B0604030504040204" pitchFamily="34" charset="0"/>
                <a:ea typeface="MS PGothic" panose="020B0600070205080204" pitchFamily="34" charset="-128"/>
              </a:defRPr>
            </a:lvl3pPr>
            <a:lvl4pPr marL="1600200" indent="-228600" eaLnBrk="0" hangingPunct="0">
              <a:defRPr sz="2400">
                <a:solidFill>
                  <a:schemeClr val="tx1"/>
                </a:solidFill>
                <a:latin typeface="Verdana" panose="020B0604030504040204" pitchFamily="34" charset="0"/>
                <a:ea typeface="MS PGothic" panose="020B0600070205080204" pitchFamily="34" charset="-128"/>
              </a:defRPr>
            </a:lvl4pPr>
            <a:lvl5pPr marL="2057400" indent="-228600" eaLnBrk="0" hangingPunct="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r" eaLnBrk="1" hangingPunct="1">
              <a:spcBef>
                <a:spcPct val="50000"/>
              </a:spcBef>
            </a:pPr>
            <a:r>
              <a:rPr lang="en-GB" altLang="en-US" sz="800" noProof="1">
                <a:solidFill>
                  <a:schemeClr val="bg2"/>
                </a:solidFill>
              </a:rPr>
              <a:t>CMUG | 25-07-2018 | Slide  </a:t>
            </a:r>
            <a:fld id="{52AB8474-ED92-413E-8575-36E5F8D3A884}" type="slidenum">
              <a:rPr altLang="en-US" sz="800" noProof="1">
                <a:solidFill>
                  <a:schemeClr val="bg2"/>
                </a:solidFill>
              </a:rPr>
              <a:pPr algn="r" eaLnBrk="1" hangingPunct="1">
                <a:spcBef>
                  <a:spcPct val="50000"/>
                </a:spcBef>
              </a:pPr>
              <a:t>‹#›</a:t>
            </a:fld>
            <a:endParaRPr lang="en-GB" altLang="en-US" sz="800" noProof="1">
              <a:solidFill>
                <a:schemeClr val="bg2"/>
              </a:solidFill>
            </a:endParaRPr>
          </a:p>
        </p:txBody>
      </p:sp>
      <p:grpSp>
        <p:nvGrpSpPr>
          <p:cNvPr id="1033" name="Group 39"/>
          <p:cNvGrpSpPr>
            <a:grpSpLocks/>
          </p:cNvGrpSpPr>
          <p:nvPr/>
        </p:nvGrpSpPr>
        <p:grpSpPr bwMode="auto">
          <a:xfrm>
            <a:off x="173038" y="4908550"/>
            <a:ext cx="6826250" cy="111125"/>
            <a:chOff x="172269" y="6621494"/>
            <a:chExt cx="6826666" cy="111519"/>
          </a:xfrm>
        </p:grpSpPr>
        <p:pic>
          <p:nvPicPr>
            <p:cNvPr id="1035" name="Picture 40" descr="at.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41" descr="be.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42" descr="ca.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43" descr="ch.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44" descr="cz.png"/>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45" descr="de.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46" descr="dk.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47" descr="ee.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48" descr="es.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49" descr="fi.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50" descr="fr.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51" descr="gr.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52" descr="hu.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53" descr="ie.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54" descr="it.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55" descr="lu.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56" descr="nl.png"/>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57" descr="no.png"/>
            <p:cNvPicPr>
              <a:picLocks noChangeAspect="1"/>
            </p:cNvPicPr>
            <p:nvPr/>
          </p:nvPicPr>
          <p:blipFill>
            <a:blip r:embed="rId30">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58" descr="pl.png"/>
            <p:cNvPicPr>
              <a:picLocks noChangeAspect="1"/>
            </p:cNvPicPr>
            <p:nvPr/>
          </p:nvPicPr>
          <p:blipFill>
            <a:blip r:embed="rId31">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59" descr="pt.png"/>
            <p:cNvPicPr>
              <a:picLocks noChangeAspect="1"/>
            </p:cNvPicPr>
            <p:nvPr/>
          </p:nvPicPr>
          <p:blipFill>
            <a:blip r:embed="rId32">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60" descr="ro.png"/>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61" descr="se.png"/>
            <p:cNvPicPr>
              <a:picLocks noChangeAspect="1"/>
            </p:cNvPicPr>
            <p:nvPr/>
          </p:nvPicPr>
          <p:blipFill>
            <a:blip r:embed="rId34">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62" descr="uk.png"/>
            <p:cNvPicPr>
              <a:picLocks noChangeAspect="1"/>
            </p:cNvPicPr>
            <p:nvPr/>
          </p:nvPicPr>
          <p:blipFill>
            <a:blip r:embed="rId35">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63" descr="si.png"/>
            <p:cNvPicPr>
              <a:picLocks noChangeAspect="1"/>
            </p:cNvPicPr>
            <p:nvPr/>
          </p:nvPicPr>
          <p:blipFill>
            <a:blip r:embed="rId36">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34" name="Picture 34"/>
          <p:cNvPicPr>
            <a:picLocks noChangeAspect="1"/>
          </p:cNvPicPr>
          <p:nvPr/>
        </p:nvPicPr>
        <p:blipFill>
          <a:blip r:embed="rId37" cstate="print">
            <a:extLst>
              <a:ext uri="{28A0092B-C50C-407E-A947-70E740481C1C}">
                <a14:useLocalDpi xmlns:a14="http://schemas.microsoft.com/office/drawing/2010/main" val="0"/>
              </a:ext>
            </a:extLst>
          </a:blip>
          <a:srcRect t="-2" b="28613"/>
          <a:stretch>
            <a:fillRect/>
          </a:stretch>
        </p:blipFill>
        <p:spPr bwMode="auto">
          <a:xfrm>
            <a:off x="7788275" y="155575"/>
            <a:ext cx="12096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8"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Lst>
  <p:hf sldNum="0" hdr="0" dt="0"/>
  <p:txStyles>
    <p:title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685800" algn="l" rtl="0" eaLnBrk="1" fontAlgn="base" hangingPunct="1">
        <a:lnSpc>
          <a:spcPct val="119000"/>
        </a:lnSpc>
        <a:spcBef>
          <a:spcPct val="20000"/>
        </a:spcBef>
        <a:spcAft>
          <a:spcPct val="0"/>
        </a:spcAft>
        <a:buClr>
          <a:schemeClr val="accent1"/>
        </a:buClr>
        <a:defRPr lang="en-GB" sz="1600" dirty="0">
          <a:solidFill>
            <a:schemeClr val="bg2"/>
          </a:solidFill>
          <a:latin typeface="Verdana"/>
          <a:ea typeface="MS PGothic" panose="020B0600070205080204" pitchFamily="34" charset="-128"/>
          <a:cs typeface="Verdana"/>
        </a:defRPr>
      </a:lvl1pPr>
      <a:lvl2pPr marL="809625" indent="-352425"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2pPr>
      <a:lvl3pPr marL="1406525" indent="-492125"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3pPr>
      <a:lvl4pPr marL="2005013" indent="-633413"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4pPr>
      <a:lvl5pPr marL="2601913" indent="-773113"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2"/>
          <p:cNvSpPr>
            <a:spLocks noGrp="1"/>
          </p:cNvSpPr>
          <p:nvPr>
            <p:ph idx="1"/>
          </p:nvPr>
        </p:nvSpPr>
        <p:spPr>
          <a:xfrm>
            <a:off x="173038" y="792163"/>
            <a:ext cx="8864430" cy="3824287"/>
          </a:xfrm>
        </p:spPr>
        <p:txBody>
          <a:bodyPr/>
          <a:lstStyle/>
          <a:p>
            <a:pPr indent="-342900" eaLnBrk="1" hangingPunct="1">
              <a:buFont typeface="Arial" panose="020B0604020202020204" pitchFamily="34" charset="0"/>
              <a:buChar char="•"/>
            </a:pPr>
            <a:r>
              <a:rPr lang="en-US" altLang="en-US" dirty="0">
                <a:latin typeface="Verdana" panose="020B0604030504040204" pitchFamily="34" charset="0"/>
              </a:rPr>
              <a:t>OC producing particulate organic carbon which can be compared to models</a:t>
            </a:r>
          </a:p>
          <a:p>
            <a:pPr indent="-342900" eaLnBrk="1" hangingPunct="1">
              <a:buFont typeface="Arial" panose="020B0604020202020204" pitchFamily="34" charset="0"/>
              <a:buChar char="•"/>
            </a:pPr>
            <a:r>
              <a:rPr lang="en-US" altLang="en-US" dirty="0">
                <a:latin typeface="Verdana" panose="020B0604030504040204" pitchFamily="34" charset="0"/>
              </a:rPr>
              <a:t>Good to see </a:t>
            </a:r>
            <a:r>
              <a:rPr lang="en-US" altLang="en-US" dirty="0" err="1">
                <a:latin typeface="Verdana" panose="020B0604030504040204" pitchFamily="34" charset="0"/>
              </a:rPr>
              <a:t>harmonised</a:t>
            </a:r>
            <a:r>
              <a:rPr lang="en-US" altLang="en-US" dirty="0">
                <a:latin typeface="Verdana" panose="020B0604030504040204" pitchFamily="34" charset="0"/>
              </a:rPr>
              <a:t> approach to coarsening uncertainties. Could also look at increasing resolution e.g. </a:t>
            </a:r>
            <a:r>
              <a:rPr lang="en-US" altLang="en-US" dirty="0" err="1">
                <a:latin typeface="Verdana" panose="020B0604030504040204" pitchFamily="34" charset="0"/>
              </a:rPr>
              <a:t>supersampling</a:t>
            </a:r>
            <a:r>
              <a:rPr lang="en-US" altLang="en-US" dirty="0">
                <a:latin typeface="Verdana" panose="020B0604030504040204" pitchFamily="34" charset="0"/>
              </a:rPr>
              <a:t>?</a:t>
            </a:r>
          </a:p>
          <a:p>
            <a:pPr indent="-342900" eaLnBrk="1" hangingPunct="1">
              <a:buFont typeface="Arial" panose="020B0604020202020204" pitchFamily="34" charset="0"/>
              <a:buChar char="•"/>
            </a:pPr>
            <a:r>
              <a:rPr lang="en-US" altLang="en-US" dirty="0">
                <a:latin typeface="Verdana" panose="020B0604030504040204" pitchFamily="34" charset="0"/>
              </a:rPr>
              <a:t>Discussion on scales of model comparison, especially for biology. E.g. look at provinces, OC have a paper in prep. on “earth/ocean mover distance”</a:t>
            </a:r>
          </a:p>
          <a:p>
            <a:pPr indent="-342900" eaLnBrk="1" hangingPunct="1">
              <a:buFont typeface="Arial" panose="020B0604020202020204" pitchFamily="34" charset="0"/>
              <a:buChar char="•"/>
            </a:pPr>
            <a:r>
              <a:rPr lang="en-US" altLang="en-US" dirty="0">
                <a:latin typeface="Verdana" panose="020B0604030504040204" pitchFamily="34" charset="0"/>
              </a:rPr>
              <a:t>Pleased to see SSS compared to </a:t>
            </a:r>
            <a:r>
              <a:rPr lang="en-US" altLang="en-US" dirty="0" err="1">
                <a:latin typeface="Verdana" panose="020B0604030504040204" pitchFamily="34" charset="0"/>
              </a:rPr>
              <a:t>chl</a:t>
            </a:r>
            <a:r>
              <a:rPr lang="en-US" altLang="en-US" dirty="0">
                <a:latin typeface="Verdana" panose="020B0604030504040204" pitchFamily="34" charset="0"/>
              </a:rPr>
              <a:t>, discussed techniques, work ongoing</a:t>
            </a:r>
          </a:p>
          <a:p>
            <a:pPr indent="-342900" eaLnBrk="1" hangingPunct="1">
              <a:buFont typeface="Arial" panose="020B0604020202020204" pitchFamily="34" charset="0"/>
              <a:buChar char="•"/>
            </a:pPr>
            <a:r>
              <a:rPr lang="en-US" altLang="en-US" dirty="0">
                <a:latin typeface="Verdana" panose="020B0604030504040204" pitchFamily="34" charset="0"/>
              </a:rPr>
              <a:t>Idea for future: use OC for parameter estimation of climate models</a:t>
            </a:r>
          </a:p>
          <a:p>
            <a:pPr indent="-342900" eaLnBrk="1" hangingPunct="1">
              <a:buFont typeface="Arial" panose="020B0604020202020204" pitchFamily="34" charset="0"/>
              <a:buChar char="•"/>
            </a:pPr>
            <a:r>
              <a:rPr lang="en-US" altLang="en-US" dirty="0">
                <a:latin typeface="Verdana" panose="020B0604030504040204" pitchFamily="34" charset="0"/>
              </a:rPr>
              <a:t>Discussed use of sea state – significant wave height to be used in CO</a:t>
            </a:r>
            <a:r>
              <a:rPr lang="en-US" altLang="en-US" baseline="-25000" dirty="0">
                <a:latin typeface="Verdana" panose="020B0604030504040204" pitchFamily="34" charset="0"/>
              </a:rPr>
              <a:t>2</a:t>
            </a:r>
            <a:r>
              <a:rPr lang="en-US" altLang="en-US" dirty="0">
                <a:latin typeface="Verdana" panose="020B0604030504040204" pitchFamily="34" charset="0"/>
              </a:rPr>
              <a:t> flux</a:t>
            </a:r>
          </a:p>
          <a:p>
            <a:pPr indent="-342900" eaLnBrk="1" hangingPunct="1">
              <a:buFont typeface="Arial" panose="020B0604020202020204" pitchFamily="34" charset="0"/>
              <a:buChar char="•"/>
            </a:pPr>
            <a:r>
              <a:rPr lang="en-US" altLang="en-US" dirty="0">
                <a:latin typeface="Verdana" panose="020B0604030504040204" pitchFamily="34" charset="0"/>
              </a:rPr>
              <a:t>Discussed use of SST CCI in decadal forecasting. Used for validation alongside sea level and clouds. Highlights regions of uncertainty. High resolution useful</a:t>
            </a:r>
          </a:p>
          <a:p>
            <a:pPr indent="-342900" eaLnBrk="1" hangingPunct="1">
              <a:buFont typeface="Arial" panose="020B0604020202020204" pitchFamily="34" charset="0"/>
              <a:buChar char="•"/>
            </a:pPr>
            <a:r>
              <a:rPr lang="en-US" altLang="en-US" dirty="0">
                <a:latin typeface="Verdana" panose="020B0604030504040204" pitchFamily="34" charset="0"/>
              </a:rPr>
              <a:t>Noted some variables like OC, sea state not used much this phase</a:t>
            </a:r>
          </a:p>
        </p:txBody>
      </p:sp>
      <p:sp>
        <p:nvSpPr>
          <p:cNvPr id="3" name="Title 1">
            <a:extLst>
              <a:ext uri="{FF2B5EF4-FFF2-40B4-BE49-F238E27FC236}">
                <a16:creationId xmlns:a16="http://schemas.microsoft.com/office/drawing/2014/main" id="{979C9092-34EE-4ECC-9F5F-C15D9DBD7A19}"/>
              </a:ext>
            </a:extLst>
          </p:cNvPr>
          <p:cNvSpPr>
            <a:spLocks noGrp="1"/>
          </p:cNvSpPr>
          <p:nvPr>
            <p:ph type="title"/>
          </p:nvPr>
        </p:nvSpPr>
        <p:spPr>
          <a:xfrm>
            <a:off x="774700" y="158750"/>
            <a:ext cx="6956425" cy="430213"/>
          </a:xfrm>
        </p:spPr>
        <p:txBody>
          <a:bodyPr/>
          <a:lstStyle/>
          <a:p>
            <a:r>
              <a:rPr lang="en-GB" dirty="0"/>
              <a:t>Ocean ECVs</a:t>
            </a:r>
          </a:p>
        </p:txBody>
      </p:sp>
    </p:spTree>
    <p:extLst>
      <p:ext uri="{BB962C8B-B14F-4D97-AF65-F5344CB8AC3E}">
        <p14:creationId xmlns:p14="http://schemas.microsoft.com/office/powerpoint/2010/main" val="45765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2"/>
          <p:cNvSpPr>
            <a:spLocks noGrp="1"/>
          </p:cNvSpPr>
          <p:nvPr>
            <p:ph idx="1"/>
          </p:nvPr>
        </p:nvSpPr>
        <p:spPr>
          <a:xfrm>
            <a:off x="173038" y="792163"/>
            <a:ext cx="8864430" cy="3824287"/>
          </a:xfrm>
        </p:spPr>
        <p:txBody>
          <a:bodyPr/>
          <a:lstStyle/>
          <a:p>
            <a:pPr indent="-342900" eaLnBrk="1" hangingPunct="1">
              <a:buFont typeface="Arial" panose="020B0604020202020204" pitchFamily="34" charset="0"/>
              <a:buChar char="•"/>
            </a:pPr>
            <a:r>
              <a:rPr lang="en-US" altLang="en-US" dirty="0">
                <a:latin typeface="Verdana" panose="020B0604030504040204" pitchFamily="34" charset="0"/>
              </a:rPr>
              <a:t>Outside CMUG, BSC doing seasonal and decadal prediction of biogeochemistry, will use OC CCI for validation</a:t>
            </a:r>
          </a:p>
          <a:p>
            <a:pPr indent="-342900" eaLnBrk="1" hangingPunct="1">
              <a:buFont typeface="Arial" panose="020B0604020202020204" pitchFamily="34" charset="0"/>
              <a:buChar char="•"/>
            </a:pPr>
            <a:r>
              <a:rPr lang="en-US" altLang="en-US" dirty="0">
                <a:latin typeface="Verdana" panose="020B0604030504040204" pitchFamily="34" charset="0"/>
              </a:rPr>
              <a:t>OC asked about biophysical feedbacks. In progress, CMUG will keep in touch</a:t>
            </a:r>
          </a:p>
          <a:p>
            <a:pPr indent="-342900" eaLnBrk="1" hangingPunct="1">
              <a:buFont typeface="Arial" panose="020B0604020202020204" pitchFamily="34" charset="0"/>
              <a:buChar char="•"/>
            </a:pPr>
            <a:r>
              <a:rPr lang="en-US" altLang="en-US" dirty="0">
                <a:latin typeface="Verdana" panose="020B0604030504040204" pitchFamily="34" charset="0"/>
              </a:rPr>
              <a:t>SSS asked about requirements and if uncertainties used. Not yet, but would like to. Regular grid would be preferred</a:t>
            </a:r>
          </a:p>
          <a:p>
            <a:pPr indent="-342900" eaLnBrk="1" hangingPunct="1">
              <a:buFont typeface="Arial" panose="020B0604020202020204" pitchFamily="34" charset="0"/>
              <a:buChar char="•"/>
            </a:pPr>
            <a:r>
              <a:rPr lang="en-US" altLang="en-US" dirty="0">
                <a:latin typeface="Verdana" panose="020B0604030504040204" pitchFamily="34" charset="0"/>
              </a:rPr>
              <a:t>Current sea level work focused on coastal regions. Not looked at by CMUG, in future could look at assimilation with high coastal resolution. Observations much higher resolution than models are though</a:t>
            </a:r>
          </a:p>
          <a:p>
            <a:pPr indent="-342900" eaLnBrk="1" hangingPunct="1">
              <a:buFont typeface="Arial" panose="020B0604020202020204" pitchFamily="34" charset="0"/>
              <a:buChar char="•"/>
            </a:pPr>
            <a:r>
              <a:rPr lang="en-US" altLang="en-US" dirty="0">
                <a:latin typeface="Verdana" panose="020B0604030504040204" pitchFamily="34" charset="0"/>
              </a:rPr>
              <a:t>OC have primary production product from another project, </a:t>
            </a:r>
            <a:r>
              <a:rPr lang="en-US" altLang="en-US">
                <a:latin typeface="Verdana" panose="020B0604030504040204" pitchFamily="34" charset="0"/>
              </a:rPr>
              <a:t>will send to CMUG</a:t>
            </a:r>
            <a:endParaRPr lang="en-US" altLang="en-US" dirty="0">
              <a:latin typeface="Verdana" panose="020B0604030504040204" pitchFamily="34" charset="0"/>
            </a:endParaRPr>
          </a:p>
        </p:txBody>
      </p:sp>
      <p:sp>
        <p:nvSpPr>
          <p:cNvPr id="3" name="Title 1">
            <a:extLst>
              <a:ext uri="{FF2B5EF4-FFF2-40B4-BE49-F238E27FC236}">
                <a16:creationId xmlns:a16="http://schemas.microsoft.com/office/drawing/2014/main" id="{979C9092-34EE-4ECC-9F5F-C15D9DBD7A19}"/>
              </a:ext>
            </a:extLst>
          </p:cNvPr>
          <p:cNvSpPr>
            <a:spLocks noGrp="1"/>
          </p:cNvSpPr>
          <p:nvPr>
            <p:ph type="title"/>
          </p:nvPr>
        </p:nvSpPr>
        <p:spPr>
          <a:xfrm>
            <a:off x="774700" y="158750"/>
            <a:ext cx="6956425" cy="430213"/>
          </a:xfrm>
        </p:spPr>
        <p:txBody>
          <a:bodyPr/>
          <a:lstStyle/>
          <a:p>
            <a:r>
              <a:rPr lang="en-GB" dirty="0"/>
              <a:t>Ocean ECVs</a:t>
            </a:r>
          </a:p>
        </p:txBody>
      </p:sp>
    </p:spTree>
    <p:extLst>
      <p:ext uri="{BB962C8B-B14F-4D97-AF65-F5344CB8AC3E}">
        <p14:creationId xmlns:p14="http://schemas.microsoft.com/office/powerpoint/2010/main" val="1721986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2"/>
          <p:cNvSpPr>
            <a:spLocks noGrp="1"/>
          </p:cNvSpPr>
          <p:nvPr>
            <p:ph idx="1"/>
          </p:nvPr>
        </p:nvSpPr>
        <p:spPr>
          <a:xfrm>
            <a:off x="173038" y="792163"/>
            <a:ext cx="8864430" cy="3824287"/>
          </a:xfrm>
        </p:spPr>
        <p:txBody>
          <a:bodyPr/>
          <a:lstStyle/>
          <a:p>
            <a:pPr indent="-342900" eaLnBrk="1" hangingPunct="1">
              <a:buFont typeface="Arial" panose="020B0604020202020204" pitchFamily="34" charset="0"/>
              <a:buChar char="•"/>
            </a:pPr>
            <a:r>
              <a:rPr lang="en-US" altLang="en-US" dirty="0">
                <a:latin typeface="Verdana" panose="020B0604030504040204" pitchFamily="34" charset="0"/>
              </a:rPr>
              <a:t>WP3: Quality assessment of CCI products</a:t>
            </a:r>
          </a:p>
          <a:p>
            <a:pPr lvl="1" indent="-342900">
              <a:buFont typeface="Arial" panose="020B0604020202020204" pitchFamily="34" charset="0"/>
              <a:buChar char="•"/>
            </a:pPr>
            <a:r>
              <a:rPr lang="en-US" altLang="en-US" dirty="0">
                <a:latin typeface="Verdana" panose="020B0604030504040204" pitchFamily="34" charset="0"/>
              </a:rPr>
              <a:t>BSC: Sea ice assimilation improves predictability of SIC and SST</a:t>
            </a:r>
          </a:p>
          <a:p>
            <a:pPr lvl="1" indent="-342900">
              <a:buFont typeface="Arial" panose="020B0604020202020204" pitchFamily="34" charset="0"/>
              <a:buChar char="•"/>
            </a:pPr>
            <a:r>
              <a:rPr lang="en-US" altLang="en-US" dirty="0">
                <a:latin typeface="Verdana" panose="020B0604030504040204" pitchFamily="34" charset="0"/>
              </a:rPr>
              <a:t>UKMO: Two-way physics-BGC coupling constrained by OC, air-sea CO</a:t>
            </a:r>
            <a:r>
              <a:rPr lang="en-US" altLang="en-US" baseline="-25000" dirty="0">
                <a:latin typeface="Verdana" panose="020B0604030504040204" pitchFamily="34" charset="0"/>
              </a:rPr>
              <a:t>2</a:t>
            </a:r>
            <a:r>
              <a:rPr lang="en-US" altLang="en-US" dirty="0">
                <a:latin typeface="Verdana" panose="020B0604030504040204" pitchFamily="34" charset="0"/>
              </a:rPr>
              <a:t> transfer constrained by sea state. Work in progress.</a:t>
            </a:r>
          </a:p>
          <a:p>
            <a:pPr indent="-342900">
              <a:buFont typeface="Arial" panose="020B0604020202020204" pitchFamily="34" charset="0"/>
              <a:buChar char="•"/>
            </a:pPr>
            <a:r>
              <a:rPr lang="en-US" altLang="en-US" dirty="0">
                <a:latin typeface="Verdana" panose="020B0604030504040204" pitchFamily="34" charset="0"/>
              </a:rPr>
              <a:t>WP4: Exploiting CCI products in MIPs</a:t>
            </a:r>
          </a:p>
          <a:p>
            <a:pPr lvl="1" indent="-342900">
              <a:buFont typeface="Arial" panose="020B0604020202020204" pitchFamily="34" charset="0"/>
              <a:buChar char="•"/>
            </a:pPr>
            <a:r>
              <a:rPr lang="en-US" altLang="en-US" dirty="0">
                <a:latin typeface="Verdana" panose="020B0604030504040204" pitchFamily="34" charset="0"/>
              </a:rPr>
              <a:t>BSC: SST assimilation improves decadal prediction of SST</a:t>
            </a:r>
          </a:p>
          <a:p>
            <a:pPr lvl="1" indent="-342900">
              <a:buFont typeface="Arial" panose="020B0604020202020204" pitchFamily="34" charset="0"/>
              <a:buChar char="•"/>
            </a:pPr>
            <a:r>
              <a:rPr lang="en-US" altLang="en-US" dirty="0">
                <a:latin typeface="Verdana" panose="020B0604030504040204" pitchFamily="34" charset="0"/>
              </a:rPr>
              <a:t>MPI: System memory of SSS in ECVs and models (presented previously)</a:t>
            </a:r>
          </a:p>
          <a:p>
            <a:pPr indent="-342900">
              <a:buFont typeface="Arial" panose="020B0604020202020204" pitchFamily="34" charset="0"/>
              <a:buChar char="•"/>
            </a:pPr>
            <a:r>
              <a:rPr lang="en-US" altLang="en-US" dirty="0">
                <a:latin typeface="Verdana" panose="020B0604030504040204" pitchFamily="34" charset="0"/>
              </a:rPr>
              <a:t>WP5: Adaptation of community climate evaluation tools for CCI</a:t>
            </a:r>
          </a:p>
          <a:p>
            <a:pPr lvl="1" indent="-342900">
              <a:buFont typeface="Arial" panose="020B0604020202020204" pitchFamily="34" charset="0"/>
              <a:buChar char="•"/>
            </a:pPr>
            <a:r>
              <a:rPr lang="en-US" altLang="en-US" dirty="0">
                <a:latin typeface="Verdana" panose="020B0604030504040204" pitchFamily="34" charset="0"/>
              </a:rPr>
              <a:t>OC, SSS, SST implemented in </a:t>
            </a:r>
            <a:r>
              <a:rPr lang="en-US" altLang="en-US" dirty="0" err="1">
                <a:latin typeface="Verdana" panose="020B0604030504040204" pitchFamily="34" charset="0"/>
              </a:rPr>
              <a:t>ESMValTool</a:t>
            </a:r>
            <a:r>
              <a:rPr lang="en-US" altLang="en-US" dirty="0">
                <a:latin typeface="Verdana" panose="020B0604030504040204" pitchFamily="34" charset="0"/>
              </a:rPr>
              <a:t> and used for IPCC AR6</a:t>
            </a:r>
          </a:p>
          <a:p>
            <a:pPr lvl="1" indent="-342900">
              <a:buFont typeface="Arial" panose="020B0604020202020204" pitchFamily="34" charset="0"/>
              <a:buChar char="•"/>
            </a:pPr>
            <a:r>
              <a:rPr lang="en-US" altLang="en-US" dirty="0">
                <a:latin typeface="Verdana" panose="020B0604030504040204" pitchFamily="34" charset="0"/>
              </a:rPr>
              <a:t>New diagnostics for OC, SSS, e.g. radar plots of regional correlation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DAC0AF27-967A-469E-8E5E-8316848AEB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3617" y="792480"/>
            <a:ext cx="7333002" cy="3786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3438888"/>
      </p:ext>
    </p:extLst>
  </p:cSld>
  <p:clrMapOvr>
    <a:masterClrMapping/>
  </p:clrMapOvr>
</p:sld>
</file>

<file path=ppt/theme/theme1.xml><?xml version="1.0" encoding="utf-8"?>
<a:theme xmlns:a="http://schemas.openxmlformats.org/drawingml/2006/main" name="ESA Presentation 16-9">
  <a:themeElements>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Esa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 16-9.potx" id="{625F8AEC-1CDE-415D-B0E3-F5C995E29248}" vid="{7620660D-6BA5-4224-AA6E-849C46B07D63}"/>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995F947CC68284A92DD76895F95485E" ma:contentTypeVersion="" ma:contentTypeDescription="Create a new document." ma:contentTypeScope="" ma:versionID="d2f7bac1cc6cefe942785cfbb8bae163">
  <xsd:schema xmlns:xsd="http://www.w3.org/2001/XMLSchema" xmlns:xs="http://www.w3.org/2001/XMLSchema" xmlns:p="http://schemas.microsoft.com/office/2006/metadata/properties" xmlns:ns2="f2760952-b3bb-408f-ace6-eb1e07642b86" targetNamespace="http://schemas.microsoft.com/office/2006/metadata/properties" ma:root="true" ma:fieldsID="70e6d848e258403642b2016fccd44a87" ns2:_="">
    <xsd:import namespace="f2760952-b3bb-408f-ace6-eb1e07642b86"/>
    <xsd:element name="properties">
      <xsd:complexType>
        <xsd:sequence>
          <xsd:element name="documentManagement">
            <xsd:complexType>
              <xsd:all>
                <xsd:element ref="ns2:SharedWithUsers" minOccurs="0"/>
                <xsd:element ref="ns2: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760952-b3bb-408f-ace6-eb1e07642b8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description=""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22279E-2C4C-4C93-8498-455A58D1433E}">
  <ds:schemaRefs>
    <ds:schemaRef ds:uri="http://purl.org/dc/dcmitype/"/>
    <ds:schemaRef ds:uri="http://schemas.microsoft.com/office/2006/documentManagement/types"/>
    <ds:schemaRef ds:uri="http://purl.org/dc/terms/"/>
    <ds:schemaRef ds:uri="http://purl.org/dc/elements/1.1/"/>
    <ds:schemaRef ds:uri="http://www.w3.org/XML/1998/namespace"/>
    <ds:schemaRef ds:uri="f2760952-b3bb-408f-ace6-eb1e07642b86"/>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2D587E21-31CA-408E-A5B1-4B7F0D8D9C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760952-b3bb-408f-ace6-eb1e07642b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8D79E0-F545-4A75-B39D-7B8AF1D9BA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CCI_cmug</Template>
  <TotalTime>394</TotalTime>
  <Words>358</Words>
  <Application>Microsoft Office PowerPoint</Application>
  <PresentationFormat>On-screen Show (16:9)</PresentationFormat>
  <Paragraphs>24</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Verdana</vt:lpstr>
      <vt:lpstr>ESA Presentation 16-9</vt:lpstr>
      <vt:lpstr>Ocean ECVs</vt:lpstr>
      <vt:lpstr>Ocean ECVs</vt:lpstr>
      <vt:lpstr>PowerPoint Presentation</vt:lpstr>
      <vt:lpstr>PowerPoint Presentation</vt:lpstr>
    </vt:vector>
  </TitlesOfParts>
  <Company>Met Office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TITLE OF PRESENTATION</dc:subject>
  <dc:creator>Van Der Linden, Paul</dc:creator>
  <cp:lastModifiedBy>Ford, David</cp:lastModifiedBy>
  <cp:revision>38</cp:revision>
  <cp:lastPrinted>2008-08-26T16:26:23Z</cp:lastPrinted>
  <dcterms:created xsi:type="dcterms:W3CDTF">2018-07-10T10:00:37Z</dcterms:created>
  <dcterms:modified xsi:type="dcterms:W3CDTF">2021-10-05T10:41:40Z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 </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5GV2.0</vt:lpwstr>
  </property>
  <property fmtid="{D5CDD505-2E9C-101B-9397-08002B2CF9AE}" pid="13" name="ShowESADialog1">
    <vt:bool>true</vt:bool>
  </property>
  <property fmtid="{D5CDD505-2E9C-101B-9397-08002B2CF9AE}" pid="14" name="ContentTypeId">
    <vt:lpwstr>0x0101008995F947CC68284A92DD76895F95485E</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Official Use</vt:lpwstr>
  </property>
  <property fmtid="{D5CDD505-2E9C-101B-9397-08002B2CF9AE}" pid="18" name="Classification Caveat">
    <vt:lpwstr/>
  </property>
  <property fmtid="{D5CDD505-2E9C-101B-9397-08002B2CF9AE}" pid="19" name="Status">
    <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ies>
</file>