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  <p:sldMasterId id="2147483950" r:id="rId6"/>
    <p:sldMasterId id="2147483957" r:id="rId7"/>
    <p:sldMasterId id="2147483970" r:id="rId8"/>
  </p:sldMasterIdLst>
  <p:notesMasterIdLst>
    <p:notesMasterId r:id="rId16"/>
  </p:notesMasterIdLst>
  <p:handoutMasterIdLst>
    <p:handoutMasterId r:id="rId17"/>
  </p:handoutMasterIdLst>
  <p:sldIdLst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003249"/>
    <a:srgbClr val="8197A6"/>
    <a:srgbClr val="F1666A"/>
    <a:srgbClr val="D9D9D9"/>
    <a:srgbClr val="05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843" autoAdjust="0"/>
    <p:restoredTop sz="97726" autoAdjust="0"/>
  </p:normalViewPr>
  <p:slideViewPr>
    <p:cSldViewPr snapToGrid="0">
      <p:cViewPr varScale="1">
        <p:scale>
          <a:sx n="183" d="100"/>
          <a:sy n="183" d="100"/>
        </p:scale>
        <p:origin x="472" y="116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Pinnock" userId="ea967e18-8f65-4937-b59d-107e0fb64fc0" providerId="ADAL" clId="{429172C6-1BC7-4E44-80EB-8B74A5A31440}"/>
    <pc:docChg chg="undo custSel addSld delSld modSld">
      <pc:chgData name="Simon Pinnock" userId="ea967e18-8f65-4937-b59d-107e0fb64fc0" providerId="ADAL" clId="{429172C6-1BC7-4E44-80EB-8B74A5A31440}" dt="2021-10-05T10:40:29.914" v="3160" actId="20577"/>
      <pc:docMkLst>
        <pc:docMk/>
      </pc:docMkLst>
      <pc:sldChg chg="del">
        <pc:chgData name="Simon Pinnock" userId="ea967e18-8f65-4937-b59d-107e0fb64fc0" providerId="ADAL" clId="{429172C6-1BC7-4E44-80EB-8B74A5A31440}" dt="2021-10-05T07:45:02.808" v="31" actId="47"/>
        <pc:sldMkLst>
          <pc:docMk/>
          <pc:sldMk cId="0" sldId="256"/>
        </pc:sldMkLst>
      </pc:sldChg>
      <pc:sldChg chg="addSp modSp mod">
        <pc:chgData name="Simon Pinnock" userId="ea967e18-8f65-4937-b59d-107e0fb64fc0" providerId="ADAL" clId="{429172C6-1BC7-4E44-80EB-8B74A5A31440}" dt="2021-10-05T10:40:29.914" v="3160" actId="20577"/>
        <pc:sldMkLst>
          <pc:docMk/>
          <pc:sldMk cId="262181023" sldId="257"/>
        </pc:sldMkLst>
        <pc:spChg chg="mod">
          <ac:chgData name="Simon Pinnock" userId="ea967e18-8f65-4937-b59d-107e0fb64fc0" providerId="ADAL" clId="{429172C6-1BC7-4E44-80EB-8B74A5A31440}" dt="2021-10-05T09:50:16.354" v="657" actId="20577"/>
          <ac:spMkLst>
            <pc:docMk/>
            <pc:sldMk cId="262181023" sldId="257"/>
            <ac:spMk id="2" creationId="{2A7B71DC-28BD-4E2F-9E89-C4253A80D80A}"/>
          </ac:spMkLst>
        </pc:spChg>
        <pc:spChg chg="add mod">
          <ac:chgData name="Simon Pinnock" userId="ea967e18-8f65-4937-b59d-107e0fb64fc0" providerId="ADAL" clId="{429172C6-1BC7-4E44-80EB-8B74A5A31440}" dt="2021-10-05T07:44:55.476" v="30" actId="1076"/>
          <ac:spMkLst>
            <pc:docMk/>
            <pc:sldMk cId="262181023" sldId="257"/>
            <ac:spMk id="3" creationId="{68AA409D-4962-42F1-A96E-D9B9B2798B49}"/>
          </ac:spMkLst>
        </pc:spChg>
        <pc:spChg chg="mod">
          <ac:chgData name="Simon Pinnock" userId="ea967e18-8f65-4937-b59d-107e0fb64fc0" providerId="ADAL" clId="{429172C6-1BC7-4E44-80EB-8B74A5A31440}" dt="2021-10-05T10:40:29.914" v="3160" actId="20577"/>
          <ac:spMkLst>
            <pc:docMk/>
            <pc:sldMk cId="262181023" sldId="257"/>
            <ac:spMk id="6" creationId="{8EC819FE-71DD-4432-ACCA-09AB45CF9924}"/>
          </ac:spMkLst>
        </pc:spChg>
      </pc:sldChg>
      <pc:sldChg chg="modSp del mod">
        <pc:chgData name="Simon Pinnock" userId="ea967e18-8f65-4937-b59d-107e0fb64fc0" providerId="ADAL" clId="{429172C6-1BC7-4E44-80EB-8B74A5A31440}" dt="2021-10-05T07:43:46.268" v="18" actId="47"/>
        <pc:sldMkLst>
          <pc:docMk/>
          <pc:sldMk cId="887444019" sldId="258"/>
        </pc:sldMkLst>
        <pc:spChg chg="mod">
          <ac:chgData name="Simon Pinnock" userId="ea967e18-8f65-4937-b59d-107e0fb64fc0" providerId="ADAL" clId="{429172C6-1BC7-4E44-80EB-8B74A5A31440}" dt="2021-10-04T15:42:36.154" v="8" actId="207"/>
          <ac:spMkLst>
            <pc:docMk/>
            <pc:sldMk cId="887444019" sldId="258"/>
            <ac:spMk id="6" creationId="{8EC819FE-71DD-4432-ACCA-09AB45CF9924}"/>
          </ac:spMkLst>
        </pc:spChg>
      </pc:sldChg>
      <pc:sldChg chg="modSp add mod">
        <pc:chgData name="Simon Pinnock" userId="ea967e18-8f65-4937-b59d-107e0fb64fc0" providerId="ADAL" clId="{429172C6-1BC7-4E44-80EB-8B74A5A31440}" dt="2021-10-05T10:38:55.397" v="3105" actId="20577"/>
        <pc:sldMkLst>
          <pc:docMk/>
          <pc:sldMk cId="3005777418" sldId="258"/>
        </pc:sldMkLst>
        <pc:spChg chg="mod">
          <ac:chgData name="Simon Pinnock" userId="ea967e18-8f65-4937-b59d-107e0fb64fc0" providerId="ADAL" clId="{429172C6-1BC7-4E44-80EB-8B74A5A31440}" dt="2021-10-05T10:38:55.397" v="3105" actId="20577"/>
          <ac:spMkLst>
            <pc:docMk/>
            <pc:sldMk cId="3005777418" sldId="258"/>
            <ac:spMk id="6" creationId="{8EC819FE-71DD-4432-ACCA-09AB45CF9924}"/>
          </ac:spMkLst>
        </pc:spChg>
      </pc:sldChg>
      <pc:sldChg chg="modSp del mod">
        <pc:chgData name="Simon Pinnock" userId="ea967e18-8f65-4937-b59d-107e0fb64fc0" providerId="ADAL" clId="{429172C6-1BC7-4E44-80EB-8B74A5A31440}" dt="2021-10-05T07:43:47.295" v="19" actId="47"/>
        <pc:sldMkLst>
          <pc:docMk/>
          <pc:sldMk cId="481711044" sldId="259"/>
        </pc:sldMkLst>
        <pc:spChg chg="mod">
          <ac:chgData name="Simon Pinnock" userId="ea967e18-8f65-4937-b59d-107e0fb64fc0" providerId="ADAL" clId="{429172C6-1BC7-4E44-80EB-8B74A5A31440}" dt="2021-10-04T15:42:42.366" v="9" actId="207"/>
          <ac:spMkLst>
            <pc:docMk/>
            <pc:sldMk cId="481711044" sldId="259"/>
            <ac:spMk id="6" creationId="{8EC819FE-71DD-4432-ACCA-09AB45CF9924}"/>
          </ac:spMkLst>
        </pc:spChg>
      </pc:sldChg>
      <pc:sldChg chg="add">
        <pc:chgData name="Simon Pinnock" userId="ea967e18-8f65-4937-b59d-107e0fb64fc0" providerId="ADAL" clId="{429172C6-1BC7-4E44-80EB-8B74A5A31440}" dt="2021-10-05T07:45:10.689" v="33"/>
        <pc:sldMkLst>
          <pc:docMk/>
          <pc:sldMk cId="1698932830" sldId="259"/>
        </pc:sldMkLst>
      </pc:sldChg>
      <pc:sldChg chg="modSp del mod">
        <pc:chgData name="Simon Pinnock" userId="ea967e18-8f65-4937-b59d-107e0fb64fc0" providerId="ADAL" clId="{429172C6-1BC7-4E44-80EB-8B74A5A31440}" dt="2021-10-05T07:43:48.041" v="20" actId="47"/>
        <pc:sldMkLst>
          <pc:docMk/>
          <pc:sldMk cId="2192814951" sldId="260"/>
        </pc:sldMkLst>
        <pc:spChg chg="mod">
          <ac:chgData name="Simon Pinnock" userId="ea967e18-8f65-4937-b59d-107e0fb64fc0" providerId="ADAL" clId="{429172C6-1BC7-4E44-80EB-8B74A5A31440}" dt="2021-10-04T15:42:47.632" v="10" actId="207"/>
          <ac:spMkLst>
            <pc:docMk/>
            <pc:sldMk cId="2192814951" sldId="260"/>
            <ac:spMk id="6" creationId="{8EC819FE-71DD-4432-ACCA-09AB45CF9924}"/>
          </ac:spMkLst>
        </pc:spChg>
      </pc:sldChg>
      <pc:sldChg chg="add">
        <pc:chgData name="Simon Pinnock" userId="ea967e18-8f65-4937-b59d-107e0fb64fc0" providerId="ADAL" clId="{429172C6-1BC7-4E44-80EB-8B74A5A31440}" dt="2021-10-05T07:45:11.491" v="34"/>
        <pc:sldMkLst>
          <pc:docMk/>
          <pc:sldMk cId="2358692792" sldId="260"/>
        </pc:sldMkLst>
      </pc:sldChg>
      <pc:sldChg chg="add">
        <pc:chgData name="Simon Pinnock" userId="ea967e18-8f65-4937-b59d-107e0fb64fc0" providerId="ADAL" clId="{429172C6-1BC7-4E44-80EB-8B74A5A31440}" dt="2021-10-05T07:45:12.465" v="35"/>
        <pc:sldMkLst>
          <pc:docMk/>
          <pc:sldMk cId="1681954828" sldId="261"/>
        </pc:sldMkLst>
      </pc:sldChg>
      <pc:sldChg chg="add">
        <pc:chgData name="Simon Pinnock" userId="ea967e18-8f65-4937-b59d-107e0fb64fc0" providerId="ADAL" clId="{429172C6-1BC7-4E44-80EB-8B74A5A31440}" dt="2021-10-05T07:45:16.060" v="36"/>
        <pc:sldMkLst>
          <pc:docMk/>
          <pc:sldMk cId="3031956960" sldId="262"/>
        </pc:sldMkLst>
      </pc:sldChg>
      <pc:sldChg chg="modSp add mod">
        <pc:chgData name="Simon Pinnock" userId="ea967e18-8f65-4937-b59d-107e0fb64fc0" providerId="ADAL" clId="{429172C6-1BC7-4E44-80EB-8B74A5A31440}" dt="2021-10-05T07:46:45.862" v="40" actId="20577"/>
        <pc:sldMkLst>
          <pc:docMk/>
          <pc:sldMk cId="2275818999" sldId="263"/>
        </pc:sldMkLst>
        <pc:spChg chg="mod">
          <ac:chgData name="Simon Pinnock" userId="ea967e18-8f65-4937-b59d-107e0fb64fc0" providerId="ADAL" clId="{429172C6-1BC7-4E44-80EB-8B74A5A31440}" dt="2021-10-05T07:46:45.862" v="40" actId="20577"/>
          <ac:spMkLst>
            <pc:docMk/>
            <pc:sldMk cId="2275818999" sldId="263"/>
            <ac:spMk id="6" creationId="{8EC819FE-71DD-4432-ACCA-09AB45CF992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10/4/2021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30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38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2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1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0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3.jp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5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4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13708B2C-83C9-4876-96B1-1CC09F31A163}"/>
              </a:ext>
            </a:extLst>
          </p:cNvPr>
          <p:cNvSpPr/>
          <p:nvPr userDrawn="1"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704" y="3351588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CE642B03-0EF0-4B89-9C8B-4AEFAD3C07E1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99" name="Picture 98" descr="de.png">
              <a:extLst>
                <a:ext uri="{FF2B5EF4-FFF2-40B4-BE49-F238E27FC236}">
                  <a16:creationId xmlns:a16="http://schemas.microsoft.com/office/drawing/2014/main" id="{381BC98B-E672-46D5-8F8D-FEAC51F76B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0" name="Picture 99" descr="at.png">
              <a:extLst>
                <a:ext uri="{FF2B5EF4-FFF2-40B4-BE49-F238E27FC236}">
                  <a16:creationId xmlns:a16="http://schemas.microsoft.com/office/drawing/2014/main" id="{225A4733-107B-49BC-B524-DE83F36210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" name="Picture 100" descr="be.png">
              <a:extLst>
                <a:ext uri="{FF2B5EF4-FFF2-40B4-BE49-F238E27FC236}">
                  <a16:creationId xmlns:a16="http://schemas.microsoft.com/office/drawing/2014/main" id="{C8F0223E-DBAC-41CA-A47B-DF69C4F9D9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2" name="Picture 101" descr="dk.png">
              <a:extLst>
                <a:ext uri="{FF2B5EF4-FFF2-40B4-BE49-F238E27FC236}">
                  <a16:creationId xmlns:a16="http://schemas.microsoft.com/office/drawing/2014/main" id="{1BF745E5-AFED-4935-857B-C5E4FA6FBD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3" name="Picture 102" descr="es.png">
              <a:extLst>
                <a:ext uri="{FF2B5EF4-FFF2-40B4-BE49-F238E27FC236}">
                  <a16:creationId xmlns:a16="http://schemas.microsoft.com/office/drawing/2014/main" id="{0401DA19-7D39-407A-8231-56819BA126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4" name="Picture 103" descr="ee.png">
              <a:extLst>
                <a:ext uri="{FF2B5EF4-FFF2-40B4-BE49-F238E27FC236}">
                  <a16:creationId xmlns:a16="http://schemas.microsoft.com/office/drawing/2014/main" id="{3DD10B99-0B54-43D6-8D68-531D5E79C5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5" name="Picture 104" descr="fi.png">
              <a:extLst>
                <a:ext uri="{FF2B5EF4-FFF2-40B4-BE49-F238E27FC236}">
                  <a16:creationId xmlns:a16="http://schemas.microsoft.com/office/drawing/2014/main" id="{2F36F73C-3580-45E1-9CE2-C1D417FE99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6" name="Picture 105" descr="fr.png">
              <a:extLst>
                <a:ext uri="{FF2B5EF4-FFF2-40B4-BE49-F238E27FC236}">
                  <a16:creationId xmlns:a16="http://schemas.microsoft.com/office/drawing/2014/main" id="{906737DA-0E2F-4F5D-B740-B54BAD2C8C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7" name="Picture 106" descr="gr.png">
              <a:extLst>
                <a:ext uri="{FF2B5EF4-FFF2-40B4-BE49-F238E27FC236}">
                  <a16:creationId xmlns:a16="http://schemas.microsoft.com/office/drawing/2014/main" id="{68A3DCFD-7BDE-4B6C-9D80-506777C190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8" name="Picture 107" descr="hu.png">
              <a:extLst>
                <a:ext uri="{FF2B5EF4-FFF2-40B4-BE49-F238E27FC236}">
                  <a16:creationId xmlns:a16="http://schemas.microsoft.com/office/drawing/2014/main" id="{CFB3CB32-72D0-4E9A-97A2-6137F76756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9" name="Picture 108" descr="ie.png">
              <a:extLst>
                <a:ext uri="{FF2B5EF4-FFF2-40B4-BE49-F238E27FC236}">
                  <a16:creationId xmlns:a16="http://schemas.microsoft.com/office/drawing/2014/main" id="{82F1D1F4-8AED-4290-8402-C7C14DD598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0" name="Picture 109" descr="it.png">
              <a:extLst>
                <a:ext uri="{FF2B5EF4-FFF2-40B4-BE49-F238E27FC236}">
                  <a16:creationId xmlns:a16="http://schemas.microsoft.com/office/drawing/2014/main" id="{F421F4B2-704B-4865-8B0C-0F8CA756F7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1" name="Picture 110" descr="lu.png">
              <a:extLst>
                <a:ext uri="{FF2B5EF4-FFF2-40B4-BE49-F238E27FC236}">
                  <a16:creationId xmlns:a16="http://schemas.microsoft.com/office/drawing/2014/main" id="{989E3DFA-89E6-49E0-BA29-AC115F09AE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2" name="Picture 111" descr="no.png">
              <a:extLst>
                <a:ext uri="{FF2B5EF4-FFF2-40B4-BE49-F238E27FC236}">
                  <a16:creationId xmlns:a16="http://schemas.microsoft.com/office/drawing/2014/main" id="{A5A97D08-BE88-47B1-BC4C-B1EB289C72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3" name="Picture 112" descr="nl.png">
              <a:extLst>
                <a:ext uri="{FF2B5EF4-FFF2-40B4-BE49-F238E27FC236}">
                  <a16:creationId xmlns:a16="http://schemas.microsoft.com/office/drawing/2014/main" id="{000EEC71-A38B-415E-83FA-C396EABF1D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4" name="Picture 113" descr="pl.png">
              <a:extLst>
                <a:ext uri="{FF2B5EF4-FFF2-40B4-BE49-F238E27FC236}">
                  <a16:creationId xmlns:a16="http://schemas.microsoft.com/office/drawing/2014/main" id="{1ACF67EA-567D-4EE0-8CC8-414BA5E221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5" name="Picture 114" descr="pt.png">
              <a:extLst>
                <a:ext uri="{FF2B5EF4-FFF2-40B4-BE49-F238E27FC236}">
                  <a16:creationId xmlns:a16="http://schemas.microsoft.com/office/drawing/2014/main" id="{080291BD-06C6-488E-9A56-3E69D0711B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6" name="Picture 115" descr="cz.png">
              <a:extLst>
                <a:ext uri="{FF2B5EF4-FFF2-40B4-BE49-F238E27FC236}">
                  <a16:creationId xmlns:a16="http://schemas.microsoft.com/office/drawing/2014/main" id="{6EDC5F26-E7C6-4A61-BC78-1462C66C16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7" name="Picture 116" descr="ro.png">
              <a:extLst>
                <a:ext uri="{FF2B5EF4-FFF2-40B4-BE49-F238E27FC236}">
                  <a16:creationId xmlns:a16="http://schemas.microsoft.com/office/drawing/2014/main" id="{57809487-789E-47BB-AA8E-1F8C20F171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8" name="Picture 117" descr="se.png">
              <a:extLst>
                <a:ext uri="{FF2B5EF4-FFF2-40B4-BE49-F238E27FC236}">
                  <a16:creationId xmlns:a16="http://schemas.microsoft.com/office/drawing/2014/main" id="{6AEDE687-336C-48B5-BFA7-774CCF8A7B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9" name="Picture 118" descr="ch.png">
              <a:extLst>
                <a:ext uri="{FF2B5EF4-FFF2-40B4-BE49-F238E27FC236}">
                  <a16:creationId xmlns:a16="http://schemas.microsoft.com/office/drawing/2014/main" id="{765B3246-3398-44E5-8782-0EC0C94739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0" name="Picture 119" descr="uk.png">
              <a:extLst>
                <a:ext uri="{FF2B5EF4-FFF2-40B4-BE49-F238E27FC236}">
                  <a16:creationId xmlns:a16="http://schemas.microsoft.com/office/drawing/2014/main" id="{B7A54B29-29A4-4216-BDCB-B892344F4C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BD10A5D6-9438-4E29-80B5-DC496C46D2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950D8082-BDE6-48BC-8317-0D4C3C44D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123" name="Picture 122" descr="ca.png">
              <a:extLst>
                <a:ext uri="{FF2B5EF4-FFF2-40B4-BE49-F238E27FC236}">
                  <a16:creationId xmlns:a16="http://schemas.microsoft.com/office/drawing/2014/main" id="{3FA38A6C-E219-4F65-80C0-7E329F7D3A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4" name="Picture 123" descr="si.png">
              <a:extLst>
                <a:ext uri="{FF2B5EF4-FFF2-40B4-BE49-F238E27FC236}">
                  <a16:creationId xmlns:a16="http://schemas.microsoft.com/office/drawing/2014/main" id="{EA3E719E-4A8D-4153-9BDC-6D274C09D1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859" y="1674000"/>
            <a:ext cx="57888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2800" y="1674000"/>
            <a:ext cx="57780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4DA607-7660-4BC3-BE10-CE82F2344A7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2C6DB2-558F-4C84-B5E0-4624E082FC4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966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9F78FA-F6D0-43E1-8D5E-F43274ADA42E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EAF7257E-F8F1-46E7-AB31-BEECBE976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80525" y="6202800"/>
            <a:ext cx="2750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0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76C8AE"/>
                </a:solidFill>
              </a:defRPr>
            </a:lvl1pPr>
            <a:lvl2pPr>
              <a:defRPr sz="1800">
                <a:solidFill>
                  <a:srgbClr val="76C8AE"/>
                </a:solidFill>
              </a:defRPr>
            </a:lvl2pPr>
            <a:lvl3pPr>
              <a:defRPr sz="1800">
                <a:solidFill>
                  <a:srgbClr val="76C8AE"/>
                </a:solidFill>
              </a:defRPr>
            </a:lvl3pPr>
            <a:lvl4pPr>
              <a:defRPr sz="1800">
                <a:solidFill>
                  <a:srgbClr val="76C8AE"/>
                </a:solidFill>
              </a:defRPr>
            </a:lvl4pPr>
            <a:lvl5pPr>
              <a:defRPr sz="1800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F35ECC-E470-43DD-98A9-B01624008E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574315-B7CB-4D67-938B-343DBD8D47E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55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FFCC4E"/>
                </a:solidFill>
              </a:defRPr>
            </a:lvl1pPr>
            <a:lvl2pPr>
              <a:defRPr sz="1800">
                <a:solidFill>
                  <a:srgbClr val="FFCC4E"/>
                </a:solidFill>
              </a:defRPr>
            </a:lvl2pPr>
            <a:lvl3pPr>
              <a:defRPr sz="1800">
                <a:solidFill>
                  <a:srgbClr val="FFCC4E"/>
                </a:solidFill>
              </a:defRPr>
            </a:lvl3pPr>
            <a:lvl4pPr>
              <a:defRPr sz="1800">
                <a:solidFill>
                  <a:srgbClr val="FFCC4E"/>
                </a:solidFill>
              </a:defRPr>
            </a:lvl4pPr>
            <a:lvl5pPr>
              <a:defRPr sz="1800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 err="1"/>
              <a:t>fth</a:t>
            </a:r>
            <a:r>
              <a:rPr lang="en-GB" noProof="0" dirty="0"/>
              <a:t>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29367B-34A8-4563-A1F3-2FC66FD3EB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696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009BDB"/>
                </a:solidFill>
              </a:defRPr>
            </a:lvl1pPr>
            <a:lvl2pPr>
              <a:defRPr sz="1800">
                <a:solidFill>
                  <a:srgbClr val="009BDB"/>
                </a:solidFill>
              </a:defRPr>
            </a:lvl2pPr>
            <a:lvl3pPr>
              <a:defRPr sz="1800">
                <a:solidFill>
                  <a:srgbClr val="009BDB"/>
                </a:solidFill>
              </a:defRPr>
            </a:lvl3pPr>
            <a:lvl4pPr>
              <a:defRPr sz="1800">
                <a:solidFill>
                  <a:srgbClr val="009BDB"/>
                </a:solidFill>
              </a:defRPr>
            </a:lvl4pPr>
            <a:lvl5pPr>
              <a:defRPr sz="1800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75EAA0-B23C-4CF3-8040-68232CDD55A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609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77314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59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91853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9200" cy="6878925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1" y="-2"/>
            <a:ext cx="12225338" cy="6878925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000" y="3351588"/>
            <a:ext cx="11865600" cy="707886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3200" y="6213933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4495" y="6202800"/>
            <a:ext cx="29110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65" name="Picture 5">
            <a:extLst>
              <a:ext uri="{FF2B5EF4-FFF2-40B4-BE49-F238E27FC236}">
                <a16:creationId xmlns:a16="http://schemas.microsoft.com/office/drawing/2014/main" id="{BBC9EEE5-B210-445C-81EF-FEA569E56083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0BDEE793-43F4-4A4F-BF0B-ADE99A6B95DA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7" name="Picture 66" descr="de.png">
              <a:extLst>
                <a:ext uri="{FF2B5EF4-FFF2-40B4-BE49-F238E27FC236}">
                  <a16:creationId xmlns:a16="http://schemas.microsoft.com/office/drawing/2014/main" id="{6B75858F-9A67-41AA-8B94-F6B4B7AAF3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at.png">
              <a:extLst>
                <a:ext uri="{FF2B5EF4-FFF2-40B4-BE49-F238E27FC236}">
                  <a16:creationId xmlns:a16="http://schemas.microsoft.com/office/drawing/2014/main" id="{70A516BE-5CC6-4CE9-853F-31AEC336A0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be.png">
              <a:extLst>
                <a:ext uri="{FF2B5EF4-FFF2-40B4-BE49-F238E27FC236}">
                  <a16:creationId xmlns:a16="http://schemas.microsoft.com/office/drawing/2014/main" id="{203FB4ED-F3AB-494D-862E-A8696D16B7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dk.png">
              <a:extLst>
                <a:ext uri="{FF2B5EF4-FFF2-40B4-BE49-F238E27FC236}">
                  <a16:creationId xmlns:a16="http://schemas.microsoft.com/office/drawing/2014/main" id="{4DE526DA-3481-446A-A732-98C859DCAB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>
              <a:extLst>
                <a:ext uri="{FF2B5EF4-FFF2-40B4-BE49-F238E27FC236}">
                  <a16:creationId xmlns:a16="http://schemas.microsoft.com/office/drawing/2014/main" id="{D697FC77-812D-4172-A2ED-06CB6B4A92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e.png">
              <a:extLst>
                <a:ext uri="{FF2B5EF4-FFF2-40B4-BE49-F238E27FC236}">
                  <a16:creationId xmlns:a16="http://schemas.microsoft.com/office/drawing/2014/main" id="{42258044-A537-45EF-BA18-8D5B89EF71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i.png">
              <a:extLst>
                <a:ext uri="{FF2B5EF4-FFF2-40B4-BE49-F238E27FC236}">
                  <a16:creationId xmlns:a16="http://schemas.microsoft.com/office/drawing/2014/main" id="{F47E81A8-68FF-44CA-902D-07EB98CDAE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r.png">
              <a:extLst>
                <a:ext uri="{FF2B5EF4-FFF2-40B4-BE49-F238E27FC236}">
                  <a16:creationId xmlns:a16="http://schemas.microsoft.com/office/drawing/2014/main" id="{C11EAD1F-6E3E-4517-925A-1B5C889209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gr.png">
              <a:extLst>
                <a:ext uri="{FF2B5EF4-FFF2-40B4-BE49-F238E27FC236}">
                  <a16:creationId xmlns:a16="http://schemas.microsoft.com/office/drawing/2014/main" id="{D1B93C23-991F-494B-BDE7-D89CFBBFF6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hu.png">
              <a:extLst>
                <a:ext uri="{FF2B5EF4-FFF2-40B4-BE49-F238E27FC236}">
                  <a16:creationId xmlns:a16="http://schemas.microsoft.com/office/drawing/2014/main" id="{ADEDA91F-B42F-427D-89BB-3C1A49263B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e.png">
              <a:extLst>
                <a:ext uri="{FF2B5EF4-FFF2-40B4-BE49-F238E27FC236}">
                  <a16:creationId xmlns:a16="http://schemas.microsoft.com/office/drawing/2014/main" id="{69A2BB63-BAF0-40C4-AD9C-10D83E1B0F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t.png">
              <a:extLst>
                <a:ext uri="{FF2B5EF4-FFF2-40B4-BE49-F238E27FC236}">
                  <a16:creationId xmlns:a16="http://schemas.microsoft.com/office/drawing/2014/main" id="{F3B8823B-3FE6-48FB-8FD3-17F8F6BB65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lu.png">
              <a:extLst>
                <a:ext uri="{FF2B5EF4-FFF2-40B4-BE49-F238E27FC236}">
                  <a16:creationId xmlns:a16="http://schemas.microsoft.com/office/drawing/2014/main" id="{E1DDA7F3-6A6D-4848-9BE9-DE1B487025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>
              <a:extLst>
                <a:ext uri="{FF2B5EF4-FFF2-40B4-BE49-F238E27FC236}">
                  <a16:creationId xmlns:a16="http://schemas.microsoft.com/office/drawing/2014/main" id="{B10F78CA-487C-423E-84DC-EF5A1DB224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l.png">
              <a:extLst>
                <a:ext uri="{FF2B5EF4-FFF2-40B4-BE49-F238E27FC236}">
                  <a16:creationId xmlns:a16="http://schemas.microsoft.com/office/drawing/2014/main" id="{75F92B42-7A10-4C91-9DB1-180E4FFD79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l.png">
              <a:extLst>
                <a:ext uri="{FF2B5EF4-FFF2-40B4-BE49-F238E27FC236}">
                  <a16:creationId xmlns:a16="http://schemas.microsoft.com/office/drawing/2014/main" id="{264146D2-CAAA-4F82-B2C0-B0939A650A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t.png">
              <a:extLst>
                <a:ext uri="{FF2B5EF4-FFF2-40B4-BE49-F238E27FC236}">
                  <a16:creationId xmlns:a16="http://schemas.microsoft.com/office/drawing/2014/main" id="{B68EB404-158C-4653-9050-1BB2E937D2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cz.png">
              <a:extLst>
                <a:ext uri="{FF2B5EF4-FFF2-40B4-BE49-F238E27FC236}">
                  <a16:creationId xmlns:a16="http://schemas.microsoft.com/office/drawing/2014/main" id="{CA0747A2-2A55-4B44-99F0-5940853698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ro.png">
              <a:extLst>
                <a:ext uri="{FF2B5EF4-FFF2-40B4-BE49-F238E27FC236}">
                  <a16:creationId xmlns:a16="http://schemas.microsoft.com/office/drawing/2014/main" id="{13221147-EE6A-4598-8796-60356638B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e.png">
              <a:extLst>
                <a:ext uri="{FF2B5EF4-FFF2-40B4-BE49-F238E27FC236}">
                  <a16:creationId xmlns:a16="http://schemas.microsoft.com/office/drawing/2014/main" id="{F0D10A43-DDF4-4D36-B1FC-63DCC84F1B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ch.png">
              <a:extLst>
                <a:ext uri="{FF2B5EF4-FFF2-40B4-BE49-F238E27FC236}">
                  <a16:creationId xmlns:a16="http://schemas.microsoft.com/office/drawing/2014/main" id="{3A0ACA4A-31E0-4EF7-9E21-35C445CC4B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uk.png">
              <a:extLst>
                <a:ext uri="{FF2B5EF4-FFF2-40B4-BE49-F238E27FC236}">
                  <a16:creationId xmlns:a16="http://schemas.microsoft.com/office/drawing/2014/main" id="{6486F896-C692-4036-82DC-F23CE9857C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2EC3C40A-F150-4487-9F1F-147F7CDF9A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F0EC0F78-6C83-44D6-AE54-0B212F99CB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100" name="Picture 99" descr="ca.png">
              <a:extLst>
                <a:ext uri="{FF2B5EF4-FFF2-40B4-BE49-F238E27FC236}">
                  <a16:creationId xmlns:a16="http://schemas.microsoft.com/office/drawing/2014/main" id="{473A4F5B-6675-4E40-9FFC-20B1CC23F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" name="Picture 100" descr="si.png">
              <a:extLst>
                <a:ext uri="{FF2B5EF4-FFF2-40B4-BE49-F238E27FC236}">
                  <a16:creationId xmlns:a16="http://schemas.microsoft.com/office/drawing/2014/main" id="{AAC5C742-AE53-4BA6-86AB-FDFE5EB690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994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7F11124-82EC-4269-B097-AA1362617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5600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62DEE40-2A6F-48B4-B614-F9FFD314DAD6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121" name="Picture 120" descr="de.png">
              <a:extLst>
                <a:ext uri="{FF2B5EF4-FFF2-40B4-BE49-F238E27FC236}">
                  <a16:creationId xmlns:a16="http://schemas.microsoft.com/office/drawing/2014/main" id="{A970B62A-0203-4A19-A455-F20B73D59B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2" name="Picture 121" descr="at.png">
              <a:extLst>
                <a:ext uri="{FF2B5EF4-FFF2-40B4-BE49-F238E27FC236}">
                  <a16:creationId xmlns:a16="http://schemas.microsoft.com/office/drawing/2014/main" id="{2118AA6D-2BA2-4486-A409-BE12E03391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3" name="Picture 122" descr="be.png">
              <a:extLst>
                <a:ext uri="{FF2B5EF4-FFF2-40B4-BE49-F238E27FC236}">
                  <a16:creationId xmlns:a16="http://schemas.microsoft.com/office/drawing/2014/main" id="{910F3EC6-2D46-4307-8994-5D4E9146B9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4" name="Picture 123" descr="dk.png">
              <a:extLst>
                <a:ext uri="{FF2B5EF4-FFF2-40B4-BE49-F238E27FC236}">
                  <a16:creationId xmlns:a16="http://schemas.microsoft.com/office/drawing/2014/main" id="{279315D7-7027-46F2-8BB6-616A1A632D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5" name="Picture 124" descr="es.png">
              <a:extLst>
                <a:ext uri="{FF2B5EF4-FFF2-40B4-BE49-F238E27FC236}">
                  <a16:creationId xmlns:a16="http://schemas.microsoft.com/office/drawing/2014/main" id="{2DC21960-D345-4761-90DF-C265D8FC9B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6" name="Picture 125" descr="ee.png">
              <a:extLst>
                <a:ext uri="{FF2B5EF4-FFF2-40B4-BE49-F238E27FC236}">
                  <a16:creationId xmlns:a16="http://schemas.microsoft.com/office/drawing/2014/main" id="{AE732C6B-6E77-4297-AB9C-876958CFC4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7" name="Picture 126" descr="fi.png">
              <a:extLst>
                <a:ext uri="{FF2B5EF4-FFF2-40B4-BE49-F238E27FC236}">
                  <a16:creationId xmlns:a16="http://schemas.microsoft.com/office/drawing/2014/main" id="{88E809BD-3DCE-4D00-80F9-6E4F8ADF7C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8" name="Picture 127" descr="fr.png">
              <a:extLst>
                <a:ext uri="{FF2B5EF4-FFF2-40B4-BE49-F238E27FC236}">
                  <a16:creationId xmlns:a16="http://schemas.microsoft.com/office/drawing/2014/main" id="{A08EF01A-0FFE-4318-A5B8-BCD112CEF2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9" name="Picture 128" descr="gr.png">
              <a:extLst>
                <a:ext uri="{FF2B5EF4-FFF2-40B4-BE49-F238E27FC236}">
                  <a16:creationId xmlns:a16="http://schemas.microsoft.com/office/drawing/2014/main" id="{59E0B1D7-1A7A-4B91-9F22-40878A373E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0" name="Picture 129" descr="hu.png">
              <a:extLst>
                <a:ext uri="{FF2B5EF4-FFF2-40B4-BE49-F238E27FC236}">
                  <a16:creationId xmlns:a16="http://schemas.microsoft.com/office/drawing/2014/main" id="{28891A48-D5B6-4788-8B1F-E988F7E6AD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1" name="Picture 130" descr="ie.png">
              <a:extLst>
                <a:ext uri="{FF2B5EF4-FFF2-40B4-BE49-F238E27FC236}">
                  <a16:creationId xmlns:a16="http://schemas.microsoft.com/office/drawing/2014/main" id="{769D02BD-EE9A-4A79-8AD6-9EA0337CB1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2" name="Picture 131" descr="it.png">
              <a:extLst>
                <a:ext uri="{FF2B5EF4-FFF2-40B4-BE49-F238E27FC236}">
                  <a16:creationId xmlns:a16="http://schemas.microsoft.com/office/drawing/2014/main" id="{45A7C867-FE7D-4AF0-A116-BC26BEAB11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3" name="Picture 132" descr="lu.png">
              <a:extLst>
                <a:ext uri="{FF2B5EF4-FFF2-40B4-BE49-F238E27FC236}">
                  <a16:creationId xmlns:a16="http://schemas.microsoft.com/office/drawing/2014/main" id="{F043634E-08BA-45EB-AF36-C21730124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4" name="Picture 133" descr="no.png">
              <a:extLst>
                <a:ext uri="{FF2B5EF4-FFF2-40B4-BE49-F238E27FC236}">
                  <a16:creationId xmlns:a16="http://schemas.microsoft.com/office/drawing/2014/main" id="{8F83A6EA-60BE-449A-BE15-F7171AF6DB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5" name="Picture 134" descr="nl.png">
              <a:extLst>
                <a:ext uri="{FF2B5EF4-FFF2-40B4-BE49-F238E27FC236}">
                  <a16:creationId xmlns:a16="http://schemas.microsoft.com/office/drawing/2014/main" id="{5C53ADEC-5298-435F-9085-28BC66C778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6" name="Picture 135" descr="pl.png">
              <a:extLst>
                <a:ext uri="{FF2B5EF4-FFF2-40B4-BE49-F238E27FC236}">
                  <a16:creationId xmlns:a16="http://schemas.microsoft.com/office/drawing/2014/main" id="{276E3270-CC55-41C4-BFD3-1780C5D760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7" name="Picture 136" descr="pt.png">
              <a:extLst>
                <a:ext uri="{FF2B5EF4-FFF2-40B4-BE49-F238E27FC236}">
                  <a16:creationId xmlns:a16="http://schemas.microsoft.com/office/drawing/2014/main" id="{410F4D53-E973-43D1-B451-43DE79BFD5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8" name="Picture 137" descr="cz.png">
              <a:extLst>
                <a:ext uri="{FF2B5EF4-FFF2-40B4-BE49-F238E27FC236}">
                  <a16:creationId xmlns:a16="http://schemas.microsoft.com/office/drawing/2014/main" id="{47413069-E476-4EA7-BFEB-82383ADA32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9" name="Picture 138" descr="ro.png">
              <a:extLst>
                <a:ext uri="{FF2B5EF4-FFF2-40B4-BE49-F238E27FC236}">
                  <a16:creationId xmlns:a16="http://schemas.microsoft.com/office/drawing/2014/main" id="{0611F224-68EE-4B38-8DDF-874AA3F9B4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0" name="Picture 139" descr="se.png">
              <a:extLst>
                <a:ext uri="{FF2B5EF4-FFF2-40B4-BE49-F238E27FC236}">
                  <a16:creationId xmlns:a16="http://schemas.microsoft.com/office/drawing/2014/main" id="{77B092B8-38B2-4D25-BC43-B0AE871D9F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1" name="Picture 140" descr="ch.png">
              <a:extLst>
                <a:ext uri="{FF2B5EF4-FFF2-40B4-BE49-F238E27FC236}">
                  <a16:creationId xmlns:a16="http://schemas.microsoft.com/office/drawing/2014/main" id="{08EEFAF5-09B6-479C-AACD-9EDAE9A11B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2" name="Picture 141" descr="uk.png">
              <a:extLst>
                <a:ext uri="{FF2B5EF4-FFF2-40B4-BE49-F238E27FC236}">
                  <a16:creationId xmlns:a16="http://schemas.microsoft.com/office/drawing/2014/main" id="{B3C491C5-2561-4BBA-9E30-8910CC5C9C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1A87645F-DA8D-4EBE-90AE-0C0110F2E7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EAECBD0D-E692-4C4E-AB5C-2D881A4C4A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145" name="Picture 144" descr="ca.png">
              <a:extLst>
                <a:ext uri="{FF2B5EF4-FFF2-40B4-BE49-F238E27FC236}">
                  <a16:creationId xmlns:a16="http://schemas.microsoft.com/office/drawing/2014/main" id="{EB46C3C7-C174-477F-B584-AC79193E18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6" name="Picture 145" descr="si.png">
              <a:extLst>
                <a:ext uri="{FF2B5EF4-FFF2-40B4-BE49-F238E27FC236}">
                  <a16:creationId xmlns:a16="http://schemas.microsoft.com/office/drawing/2014/main" id="{C5479B25-6EEF-4101-9A61-1E42A09C76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6AA14-B9DD-4FF8-8B2B-689FEBBACA1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8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51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 dirty="0"/>
              <a:t>Click to edit </a:t>
            </a:r>
            <a:r>
              <a:rPr lang="en-GB" noProof="0" dirty="0"/>
              <a:t>Master</a:t>
            </a:r>
            <a:r>
              <a:rPr lang="en-US" noProof="0" dirty="0"/>
              <a:t> text styles</a:t>
            </a:r>
          </a:p>
          <a:p>
            <a:pPr lvl="1"/>
            <a:r>
              <a:rPr lang="en-GB" noProof="0" dirty="0"/>
              <a:t>Second</a:t>
            </a:r>
            <a:r>
              <a:rPr lang="en-US" noProof="0" dirty="0"/>
              <a:t> level</a:t>
            </a:r>
          </a:p>
          <a:p>
            <a:pPr lvl="2"/>
            <a:r>
              <a:rPr lang="en-US" noProof="0" dirty="0"/>
              <a:t>Third </a:t>
            </a:r>
            <a:r>
              <a:rPr lang="en-GB" noProof="0" dirty="0"/>
              <a:t>level</a:t>
            </a:r>
          </a:p>
          <a:p>
            <a:pPr lvl="3"/>
            <a:r>
              <a:rPr lang="en-GB" noProof="0" dirty="0"/>
              <a:t>Fourth</a:t>
            </a:r>
            <a:r>
              <a:rPr lang="en-US" noProof="0" dirty="0"/>
              <a:t> level</a:t>
            </a:r>
          </a:p>
          <a:p>
            <a:pPr lvl="4"/>
            <a:r>
              <a:rPr lang="en-GB" noProof="0" dirty="0"/>
              <a:t>Fifth</a:t>
            </a:r>
            <a:r>
              <a:rPr lang="en-US" noProof="0" dirty="0"/>
              <a:t> level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E92DEE-E179-466F-A2E3-A937D4BD20B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69D56B-45C7-41CE-AF85-CFBD7346FBE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2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93C77-CBED-4B2B-A114-59C4D8D6CE9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86A34-E450-424B-A07C-89D1870D3D2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50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E16786-8A3C-4C82-B63C-69D03B24564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8B05E-06E9-4FF8-9E34-30F8C9AD5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122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935B88-E3A5-4B18-A1DA-E525414B3B3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DC6253-9DAC-40B0-A41B-C4BC48EE268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44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C96752-03D4-47C1-AF65-AB9BE994033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9C38FE-3D95-4F29-9E13-19A29AD5EFC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11926-946D-4031-95C0-4DF8DCFCC3F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3F0612-5267-4585-B281-9C491C4E1A3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68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369664" y="0"/>
            <a:ext cx="12595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103AB9D-4033-450F-9AFB-12010B6E63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3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2" y="0"/>
            <a:ext cx="12225339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95828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5813CB-4394-43D3-A6B9-ACE26136B24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E3871-9DD3-4380-BBB0-9E0A8BFDF55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5">
            <a:extLst>
              <a:ext uri="{FF2B5EF4-FFF2-40B4-BE49-F238E27FC236}">
                <a16:creationId xmlns:a16="http://schemas.microsoft.com/office/drawing/2014/main" id="{663393E8-7604-477C-92ED-F503CA6D7EE9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684BDC99-C1D9-4528-A72A-2D4001C96AA0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6" name="Picture 65" descr="de.png">
              <a:extLst>
                <a:ext uri="{FF2B5EF4-FFF2-40B4-BE49-F238E27FC236}">
                  <a16:creationId xmlns:a16="http://schemas.microsoft.com/office/drawing/2014/main" id="{F034AC13-1EEF-41F8-AE58-AFAE5F7BE0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at.png">
              <a:extLst>
                <a:ext uri="{FF2B5EF4-FFF2-40B4-BE49-F238E27FC236}">
                  <a16:creationId xmlns:a16="http://schemas.microsoft.com/office/drawing/2014/main" id="{664F28BA-7502-421D-B101-5362E71CF6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be.png">
              <a:extLst>
                <a:ext uri="{FF2B5EF4-FFF2-40B4-BE49-F238E27FC236}">
                  <a16:creationId xmlns:a16="http://schemas.microsoft.com/office/drawing/2014/main" id="{DC140489-71A9-4BF7-A35B-69576525CB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>
              <a:extLst>
                <a:ext uri="{FF2B5EF4-FFF2-40B4-BE49-F238E27FC236}">
                  <a16:creationId xmlns:a16="http://schemas.microsoft.com/office/drawing/2014/main" id="{A7D51D07-2CB5-4767-9EA3-39B6419627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s.png">
              <a:extLst>
                <a:ext uri="{FF2B5EF4-FFF2-40B4-BE49-F238E27FC236}">
                  <a16:creationId xmlns:a16="http://schemas.microsoft.com/office/drawing/2014/main" id="{2EEC56CB-024A-423E-B9CF-FE0DB32565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>
              <a:extLst>
                <a:ext uri="{FF2B5EF4-FFF2-40B4-BE49-F238E27FC236}">
                  <a16:creationId xmlns:a16="http://schemas.microsoft.com/office/drawing/2014/main" id="{D6401585-748D-4FDB-BDD1-D6A1EA5E2C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>
              <a:extLst>
                <a:ext uri="{FF2B5EF4-FFF2-40B4-BE49-F238E27FC236}">
                  <a16:creationId xmlns:a16="http://schemas.microsoft.com/office/drawing/2014/main" id="{2CACA929-FD02-440D-B59F-0496A18844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>
              <a:extLst>
                <a:ext uri="{FF2B5EF4-FFF2-40B4-BE49-F238E27FC236}">
                  <a16:creationId xmlns:a16="http://schemas.microsoft.com/office/drawing/2014/main" id="{DAED9F16-79ED-4941-933F-F3740433FF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>
              <a:extLst>
                <a:ext uri="{FF2B5EF4-FFF2-40B4-BE49-F238E27FC236}">
                  <a16:creationId xmlns:a16="http://schemas.microsoft.com/office/drawing/2014/main" id="{C7EC3B9F-9E65-4BDC-865F-892967AA00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>
              <a:extLst>
                <a:ext uri="{FF2B5EF4-FFF2-40B4-BE49-F238E27FC236}">
                  <a16:creationId xmlns:a16="http://schemas.microsoft.com/office/drawing/2014/main" id="{8D7B2CE5-AF57-438B-BCEB-36D98E8052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>
              <a:extLst>
                <a:ext uri="{FF2B5EF4-FFF2-40B4-BE49-F238E27FC236}">
                  <a16:creationId xmlns:a16="http://schemas.microsoft.com/office/drawing/2014/main" id="{FACE792E-4573-4359-BDDC-A6BEBFC2D2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>
              <a:extLst>
                <a:ext uri="{FF2B5EF4-FFF2-40B4-BE49-F238E27FC236}">
                  <a16:creationId xmlns:a16="http://schemas.microsoft.com/office/drawing/2014/main" id="{FE1E0052-6DA8-4408-9233-8DE651EAC3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>
              <a:extLst>
                <a:ext uri="{FF2B5EF4-FFF2-40B4-BE49-F238E27FC236}">
                  <a16:creationId xmlns:a16="http://schemas.microsoft.com/office/drawing/2014/main" id="{D4C18404-1A13-45B2-B6BB-81B0EDEAC9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o.png">
              <a:extLst>
                <a:ext uri="{FF2B5EF4-FFF2-40B4-BE49-F238E27FC236}">
                  <a16:creationId xmlns:a16="http://schemas.microsoft.com/office/drawing/2014/main" id="{FA2DDEEF-D0DD-4A9E-998C-27AADF7347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>
              <a:extLst>
                <a:ext uri="{FF2B5EF4-FFF2-40B4-BE49-F238E27FC236}">
                  <a16:creationId xmlns:a16="http://schemas.microsoft.com/office/drawing/2014/main" id="{A0872AC7-5F0A-4D43-BEF0-E0AB690C4C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>
              <a:extLst>
                <a:ext uri="{FF2B5EF4-FFF2-40B4-BE49-F238E27FC236}">
                  <a16:creationId xmlns:a16="http://schemas.microsoft.com/office/drawing/2014/main" id="{642FEDC5-EB8D-4421-8869-C754AECD63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>
              <a:extLst>
                <a:ext uri="{FF2B5EF4-FFF2-40B4-BE49-F238E27FC236}">
                  <a16:creationId xmlns:a16="http://schemas.microsoft.com/office/drawing/2014/main" id="{49D0D463-5E2E-423D-9110-F1B60BED03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cz.png">
              <a:extLst>
                <a:ext uri="{FF2B5EF4-FFF2-40B4-BE49-F238E27FC236}">
                  <a16:creationId xmlns:a16="http://schemas.microsoft.com/office/drawing/2014/main" id="{D1E35DDC-73DD-4F6B-9DDF-DAB91501E0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>
              <a:extLst>
                <a:ext uri="{FF2B5EF4-FFF2-40B4-BE49-F238E27FC236}">
                  <a16:creationId xmlns:a16="http://schemas.microsoft.com/office/drawing/2014/main" id="{3BA2EC76-AFDC-42C5-BF4B-6B0FC83FB2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>
              <a:extLst>
                <a:ext uri="{FF2B5EF4-FFF2-40B4-BE49-F238E27FC236}">
                  <a16:creationId xmlns:a16="http://schemas.microsoft.com/office/drawing/2014/main" id="{D4E95AA9-6EC6-4472-8BE0-C2F38616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ch.png">
              <a:extLst>
                <a:ext uri="{FF2B5EF4-FFF2-40B4-BE49-F238E27FC236}">
                  <a16:creationId xmlns:a16="http://schemas.microsoft.com/office/drawing/2014/main" id="{AF7320CB-BE31-4CAF-AA55-0770745B63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uk.png">
              <a:extLst>
                <a:ext uri="{FF2B5EF4-FFF2-40B4-BE49-F238E27FC236}">
                  <a16:creationId xmlns:a16="http://schemas.microsoft.com/office/drawing/2014/main" id="{AE392A63-49C8-4DD0-8BC8-5580D30E18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31A6A25C-BDCE-49B8-8D55-B39E4FC25A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4C71BA6F-62C8-4F62-B8FE-1A463E23FD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0" name="Picture 89" descr="ca.png">
              <a:extLst>
                <a:ext uri="{FF2B5EF4-FFF2-40B4-BE49-F238E27FC236}">
                  <a16:creationId xmlns:a16="http://schemas.microsoft.com/office/drawing/2014/main" id="{E9C5BA1B-5C5C-4AED-B62D-C637E61669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 descr="si.png">
              <a:extLst>
                <a:ext uri="{FF2B5EF4-FFF2-40B4-BE49-F238E27FC236}">
                  <a16:creationId xmlns:a16="http://schemas.microsoft.com/office/drawing/2014/main" id="{8F61DC0C-D87B-4D08-B5DB-B5333F0BF3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8715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144F-B6DA-43DE-8986-0AB5D2CDA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E70818-9563-4F06-956D-FEFEF0065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1AD377-1350-4EFA-894B-5CEA5EA7AA4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5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A398890-117D-44A3-97A3-567CB60E6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" y="-1"/>
            <a:ext cx="12191999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200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880B0D-A6A8-4687-98E2-A96E60FA37A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9C1B0E-6D53-4CDD-9145-B0B42CF57C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5">
            <a:extLst>
              <a:ext uri="{FF2B5EF4-FFF2-40B4-BE49-F238E27FC236}">
                <a16:creationId xmlns:a16="http://schemas.microsoft.com/office/drawing/2014/main" id="{AFACDF93-324D-4973-8C62-633313B491BB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20B608CC-E0F9-4779-9AC6-06A367DE2F53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6" name="Picture 65" descr="de.png">
              <a:extLst>
                <a:ext uri="{FF2B5EF4-FFF2-40B4-BE49-F238E27FC236}">
                  <a16:creationId xmlns:a16="http://schemas.microsoft.com/office/drawing/2014/main" id="{F9C6EEFA-6BCB-4E3E-880B-C5B2DB7F97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at.png">
              <a:extLst>
                <a:ext uri="{FF2B5EF4-FFF2-40B4-BE49-F238E27FC236}">
                  <a16:creationId xmlns:a16="http://schemas.microsoft.com/office/drawing/2014/main" id="{A5606F9E-4319-426C-96D1-2D5341885E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be.png">
              <a:extLst>
                <a:ext uri="{FF2B5EF4-FFF2-40B4-BE49-F238E27FC236}">
                  <a16:creationId xmlns:a16="http://schemas.microsoft.com/office/drawing/2014/main" id="{DED832C4-6088-4FFB-8ECA-FD4E929CAA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>
              <a:extLst>
                <a:ext uri="{FF2B5EF4-FFF2-40B4-BE49-F238E27FC236}">
                  <a16:creationId xmlns:a16="http://schemas.microsoft.com/office/drawing/2014/main" id="{62AEC6D8-B870-4117-B358-175425CA50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s.png">
              <a:extLst>
                <a:ext uri="{FF2B5EF4-FFF2-40B4-BE49-F238E27FC236}">
                  <a16:creationId xmlns:a16="http://schemas.microsoft.com/office/drawing/2014/main" id="{41D08CB4-B449-4D19-8CCD-FB42AC198F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>
              <a:extLst>
                <a:ext uri="{FF2B5EF4-FFF2-40B4-BE49-F238E27FC236}">
                  <a16:creationId xmlns:a16="http://schemas.microsoft.com/office/drawing/2014/main" id="{B344F443-BE5B-4A1E-AA59-7DE67A4BB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>
              <a:extLst>
                <a:ext uri="{FF2B5EF4-FFF2-40B4-BE49-F238E27FC236}">
                  <a16:creationId xmlns:a16="http://schemas.microsoft.com/office/drawing/2014/main" id="{C934B2EE-C381-4C32-A9EC-040C7060EC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>
              <a:extLst>
                <a:ext uri="{FF2B5EF4-FFF2-40B4-BE49-F238E27FC236}">
                  <a16:creationId xmlns:a16="http://schemas.microsoft.com/office/drawing/2014/main" id="{388D48A0-8125-47CF-A5B7-70C65117BD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>
              <a:extLst>
                <a:ext uri="{FF2B5EF4-FFF2-40B4-BE49-F238E27FC236}">
                  <a16:creationId xmlns:a16="http://schemas.microsoft.com/office/drawing/2014/main" id="{26D04D9B-A7C7-4799-9A44-F4B84AD15A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>
              <a:extLst>
                <a:ext uri="{FF2B5EF4-FFF2-40B4-BE49-F238E27FC236}">
                  <a16:creationId xmlns:a16="http://schemas.microsoft.com/office/drawing/2014/main" id="{828CD3BF-49D7-4096-8AF4-26F30291E6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>
              <a:extLst>
                <a:ext uri="{FF2B5EF4-FFF2-40B4-BE49-F238E27FC236}">
                  <a16:creationId xmlns:a16="http://schemas.microsoft.com/office/drawing/2014/main" id="{BFFDA44D-6337-4A3C-819B-C825C4CD9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>
              <a:extLst>
                <a:ext uri="{FF2B5EF4-FFF2-40B4-BE49-F238E27FC236}">
                  <a16:creationId xmlns:a16="http://schemas.microsoft.com/office/drawing/2014/main" id="{9D5C03EF-4597-48C6-8948-1A2FE56D76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>
              <a:extLst>
                <a:ext uri="{FF2B5EF4-FFF2-40B4-BE49-F238E27FC236}">
                  <a16:creationId xmlns:a16="http://schemas.microsoft.com/office/drawing/2014/main" id="{9ECEB9F5-B5E5-4C73-B7BF-2DFC30CDBA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o.png">
              <a:extLst>
                <a:ext uri="{FF2B5EF4-FFF2-40B4-BE49-F238E27FC236}">
                  <a16:creationId xmlns:a16="http://schemas.microsoft.com/office/drawing/2014/main" id="{5487C849-3C79-4C8C-93AE-7AB9C0BFAA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>
              <a:extLst>
                <a:ext uri="{FF2B5EF4-FFF2-40B4-BE49-F238E27FC236}">
                  <a16:creationId xmlns:a16="http://schemas.microsoft.com/office/drawing/2014/main" id="{6A104906-460B-4ABF-9D57-E03E0A4EC1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>
              <a:extLst>
                <a:ext uri="{FF2B5EF4-FFF2-40B4-BE49-F238E27FC236}">
                  <a16:creationId xmlns:a16="http://schemas.microsoft.com/office/drawing/2014/main" id="{FB8C829C-CDEA-43E2-B5FA-1375ED896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>
              <a:extLst>
                <a:ext uri="{FF2B5EF4-FFF2-40B4-BE49-F238E27FC236}">
                  <a16:creationId xmlns:a16="http://schemas.microsoft.com/office/drawing/2014/main" id="{1B3F36C1-6B11-4BD3-B1E5-BD0EEFC0CF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cz.png">
              <a:extLst>
                <a:ext uri="{FF2B5EF4-FFF2-40B4-BE49-F238E27FC236}">
                  <a16:creationId xmlns:a16="http://schemas.microsoft.com/office/drawing/2014/main" id="{55A631C1-8E68-4419-9FD4-76651480A2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>
              <a:extLst>
                <a:ext uri="{FF2B5EF4-FFF2-40B4-BE49-F238E27FC236}">
                  <a16:creationId xmlns:a16="http://schemas.microsoft.com/office/drawing/2014/main" id="{DDD891B4-7647-423A-AEA4-FB0EA340BE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>
              <a:extLst>
                <a:ext uri="{FF2B5EF4-FFF2-40B4-BE49-F238E27FC236}">
                  <a16:creationId xmlns:a16="http://schemas.microsoft.com/office/drawing/2014/main" id="{ACE07E2F-6C2A-4C0A-9820-08FC5D5934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ch.png">
              <a:extLst>
                <a:ext uri="{FF2B5EF4-FFF2-40B4-BE49-F238E27FC236}">
                  <a16:creationId xmlns:a16="http://schemas.microsoft.com/office/drawing/2014/main" id="{48FF3F93-B84A-487C-A32D-80ABF0BD05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uk.png">
              <a:extLst>
                <a:ext uri="{FF2B5EF4-FFF2-40B4-BE49-F238E27FC236}">
                  <a16:creationId xmlns:a16="http://schemas.microsoft.com/office/drawing/2014/main" id="{15C9E237-0ACB-484E-B8B5-25A5BF5DBB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2A442F4-46A5-406C-99C6-FDFF991F47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A0575BFF-BED3-454F-A6DD-A52CFBCC39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0" name="Picture 89" descr="ca.png">
              <a:extLst>
                <a:ext uri="{FF2B5EF4-FFF2-40B4-BE49-F238E27FC236}">
                  <a16:creationId xmlns:a16="http://schemas.microsoft.com/office/drawing/2014/main" id="{6E8D3617-6BA0-48D3-82CA-46645EBA5E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 descr="si.png">
              <a:extLst>
                <a:ext uri="{FF2B5EF4-FFF2-40B4-BE49-F238E27FC236}">
                  <a16:creationId xmlns:a16="http://schemas.microsoft.com/office/drawing/2014/main" id="{027F2BBC-FE31-4DE5-894E-421DD73A22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765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3470" y="3456849"/>
            <a:ext cx="11852806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A283E-2E94-448F-92E5-2474B249800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27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9036" y="1321782"/>
          <a:ext cx="11656060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6204199"/>
              </p:ext>
            </p:extLst>
          </p:nvPr>
        </p:nvGraphicFramePr>
        <p:xfrm>
          <a:off x="278274" y="1348840"/>
          <a:ext cx="11624275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8F5593-453E-4297-89C3-AF572A2F008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8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37926873"/>
              </p:ext>
            </p:extLst>
          </p:nvPr>
        </p:nvGraphicFramePr>
        <p:xfrm>
          <a:off x="279036" y="1219353"/>
          <a:ext cx="11656060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5BBD0-4E77-4901-8F9B-5C34F6E046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12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3547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A4415C-3223-40AA-9C39-316146802F9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49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26" Type="http://schemas.openxmlformats.org/officeDocument/2006/relationships/image" Target="../media/image8.png"/><Relationship Id="rId39" Type="http://schemas.openxmlformats.org/officeDocument/2006/relationships/image" Target="../media/image21.png"/><Relationship Id="rId21" Type="http://schemas.openxmlformats.org/officeDocument/2006/relationships/image" Target="../media/image3.png"/><Relationship Id="rId34" Type="http://schemas.openxmlformats.org/officeDocument/2006/relationships/image" Target="../media/image16.png"/><Relationship Id="rId42" Type="http://schemas.openxmlformats.org/officeDocument/2006/relationships/image" Target="../media/image24.png"/><Relationship Id="rId47" Type="http://schemas.openxmlformats.org/officeDocument/2006/relationships/image" Target="../media/image29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32" Type="http://schemas.openxmlformats.org/officeDocument/2006/relationships/image" Target="../media/image14.png"/><Relationship Id="rId37" Type="http://schemas.openxmlformats.org/officeDocument/2006/relationships/image" Target="../media/image19.png"/><Relationship Id="rId40" Type="http://schemas.openxmlformats.org/officeDocument/2006/relationships/image" Target="../media/image22.png"/><Relationship Id="rId45" Type="http://schemas.openxmlformats.org/officeDocument/2006/relationships/image" Target="../media/image27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28" Type="http://schemas.openxmlformats.org/officeDocument/2006/relationships/image" Target="../media/image10.png"/><Relationship Id="rId36" Type="http://schemas.openxmlformats.org/officeDocument/2006/relationships/image" Target="../media/image18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31" Type="http://schemas.openxmlformats.org/officeDocument/2006/relationships/image" Target="../media/image13.png"/><Relationship Id="rId44" Type="http://schemas.openxmlformats.org/officeDocument/2006/relationships/image" Target="../media/image2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Relationship Id="rId27" Type="http://schemas.openxmlformats.org/officeDocument/2006/relationships/image" Target="../media/image9.png"/><Relationship Id="rId30" Type="http://schemas.openxmlformats.org/officeDocument/2006/relationships/image" Target="../media/image12.png"/><Relationship Id="rId35" Type="http://schemas.openxmlformats.org/officeDocument/2006/relationships/image" Target="../media/image17.png"/><Relationship Id="rId43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7.png"/><Relationship Id="rId33" Type="http://schemas.openxmlformats.org/officeDocument/2006/relationships/image" Target="../media/image15.png"/><Relationship Id="rId38" Type="http://schemas.openxmlformats.org/officeDocument/2006/relationships/image" Target="../media/image20.png"/><Relationship Id="rId46" Type="http://schemas.openxmlformats.org/officeDocument/2006/relationships/image" Target="../media/image28.png"/><Relationship Id="rId20" Type="http://schemas.openxmlformats.org/officeDocument/2006/relationships/image" Target="../media/image2.png"/><Relationship Id="rId41" Type="http://schemas.openxmlformats.org/officeDocument/2006/relationships/image" Target="../media/image2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theme" Target="../theme/them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9" Type="http://schemas.openxmlformats.org/officeDocument/2006/relationships/image" Target="../media/image29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emf"/><Relationship Id="rId40" Type="http://schemas.openxmlformats.org/officeDocument/2006/relationships/image" Target="../media/image37.png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theme" Target="../theme/theme4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emf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 dirty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D208BC8-A4CD-468B-A92C-D874A6D486C7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42" name="Picture 41" descr="de.png">
              <a:extLst>
                <a:ext uri="{FF2B5EF4-FFF2-40B4-BE49-F238E27FC236}">
                  <a16:creationId xmlns:a16="http://schemas.microsoft.com/office/drawing/2014/main" id="{A5241CAB-ADA2-4417-AD58-366D338272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at.png">
              <a:extLst>
                <a:ext uri="{FF2B5EF4-FFF2-40B4-BE49-F238E27FC236}">
                  <a16:creationId xmlns:a16="http://schemas.microsoft.com/office/drawing/2014/main" id="{E44B6718-7132-4112-86F4-EB97255A03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be.png">
              <a:extLst>
                <a:ext uri="{FF2B5EF4-FFF2-40B4-BE49-F238E27FC236}">
                  <a16:creationId xmlns:a16="http://schemas.microsoft.com/office/drawing/2014/main" id="{0F720296-2A62-4DA7-837E-02D677FAAC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dk.png">
              <a:extLst>
                <a:ext uri="{FF2B5EF4-FFF2-40B4-BE49-F238E27FC236}">
                  <a16:creationId xmlns:a16="http://schemas.microsoft.com/office/drawing/2014/main" id="{D73A6867-7859-4C9C-BB7B-F223F064EB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es.png">
              <a:extLst>
                <a:ext uri="{FF2B5EF4-FFF2-40B4-BE49-F238E27FC236}">
                  <a16:creationId xmlns:a16="http://schemas.microsoft.com/office/drawing/2014/main" id="{1493C1A0-A11D-42B6-8DCB-162F826EEF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ee.png">
              <a:extLst>
                <a:ext uri="{FF2B5EF4-FFF2-40B4-BE49-F238E27FC236}">
                  <a16:creationId xmlns:a16="http://schemas.microsoft.com/office/drawing/2014/main" id="{0122824D-D8E9-4094-8057-406813DC2D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fi.png">
              <a:extLst>
                <a:ext uri="{FF2B5EF4-FFF2-40B4-BE49-F238E27FC236}">
                  <a16:creationId xmlns:a16="http://schemas.microsoft.com/office/drawing/2014/main" id="{4D5DC57B-4AEE-4812-9DD4-84980F602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fr.png">
              <a:extLst>
                <a:ext uri="{FF2B5EF4-FFF2-40B4-BE49-F238E27FC236}">
                  <a16:creationId xmlns:a16="http://schemas.microsoft.com/office/drawing/2014/main" id="{FCDCEAFB-665D-48AD-9E34-D9CFF731FC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gr.png">
              <a:extLst>
                <a:ext uri="{FF2B5EF4-FFF2-40B4-BE49-F238E27FC236}">
                  <a16:creationId xmlns:a16="http://schemas.microsoft.com/office/drawing/2014/main" id="{F2E0A474-2FAE-477F-AB8D-C50F384AA0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hu.png">
              <a:extLst>
                <a:ext uri="{FF2B5EF4-FFF2-40B4-BE49-F238E27FC236}">
                  <a16:creationId xmlns:a16="http://schemas.microsoft.com/office/drawing/2014/main" id="{10168A5E-064A-4ABA-B5A6-59999CBC49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ie.png">
              <a:extLst>
                <a:ext uri="{FF2B5EF4-FFF2-40B4-BE49-F238E27FC236}">
                  <a16:creationId xmlns:a16="http://schemas.microsoft.com/office/drawing/2014/main" id="{5A32E48C-2D3D-4EEC-BE4D-423F2F39F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it.png">
              <a:extLst>
                <a:ext uri="{FF2B5EF4-FFF2-40B4-BE49-F238E27FC236}">
                  <a16:creationId xmlns:a16="http://schemas.microsoft.com/office/drawing/2014/main" id="{4C3D6A8C-E062-466C-B2D8-52D1B3FC4E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lu.png">
              <a:extLst>
                <a:ext uri="{FF2B5EF4-FFF2-40B4-BE49-F238E27FC236}">
                  <a16:creationId xmlns:a16="http://schemas.microsoft.com/office/drawing/2014/main" id="{7A3219A7-1E00-4C98-81AF-1C2E67E102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no.png">
              <a:extLst>
                <a:ext uri="{FF2B5EF4-FFF2-40B4-BE49-F238E27FC236}">
                  <a16:creationId xmlns:a16="http://schemas.microsoft.com/office/drawing/2014/main" id="{56F0B3F4-5ADA-41BD-8413-E2B2699C4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nl.png">
              <a:extLst>
                <a:ext uri="{FF2B5EF4-FFF2-40B4-BE49-F238E27FC236}">
                  <a16:creationId xmlns:a16="http://schemas.microsoft.com/office/drawing/2014/main" id="{5CEDEC63-C26E-491B-A8CC-1F1F2EF2A8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pl.png">
              <a:extLst>
                <a:ext uri="{FF2B5EF4-FFF2-40B4-BE49-F238E27FC236}">
                  <a16:creationId xmlns:a16="http://schemas.microsoft.com/office/drawing/2014/main" id="{163376FE-C97D-4E6A-BE37-CCCC5BA436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pt.png">
              <a:extLst>
                <a:ext uri="{FF2B5EF4-FFF2-40B4-BE49-F238E27FC236}">
                  <a16:creationId xmlns:a16="http://schemas.microsoft.com/office/drawing/2014/main" id="{3BE778F5-B33E-4FAB-8AC1-1FCA0478FF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cz.png">
              <a:extLst>
                <a:ext uri="{FF2B5EF4-FFF2-40B4-BE49-F238E27FC236}">
                  <a16:creationId xmlns:a16="http://schemas.microsoft.com/office/drawing/2014/main" id="{A0ADC83A-EDBF-4D1F-9CC6-78C91183AC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ro.png">
              <a:extLst>
                <a:ext uri="{FF2B5EF4-FFF2-40B4-BE49-F238E27FC236}">
                  <a16:creationId xmlns:a16="http://schemas.microsoft.com/office/drawing/2014/main" id="{28F27ED4-7917-422D-9E5F-265059B3F4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se.png">
              <a:extLst>
                <a:ext uri="{FF2B5EF4-FFF2-40B4-BE49-F238E27FC236}">
                  <a16:creationId xmlns:a16="http://schemas.microsoft.com/office/drawing/2014/main" id="{2AEDE91D-4CAE-4409-9544-1513C16F6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" name="Picture 61" descr="ch.png">
              <a:extLst>
                <a:ext uri="{FF2B5EF4-FFF2-40B4-BE49-F238E27FC236}">
                  <a16:creationId xmlns:a16="http://schemas.microsoft.com/office/drawing/2014/main" id="{D580BA20-050E-47FB-9E7A-385336FDC0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uk.png">
              <a:extLst>
                <a:ext uri="{FF2B5EF4-FFF2-40B4-BE49-F238E27FC236}">
                  <a16:creationId xmlns:a16="http://schemas.microsoft.com/office/drawing/2014/main" id="{26EB49F8-5DE5-4BA4-824D-55A8BFEA82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F2E67ACB-30B1-4DC0-A0F1-7AA87A8887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05FED7DC-B78B-4C40-8E7D-8BA59B4508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5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3" name="Picture 92" descr="ca.png">
              <a:extLst>
                <a:ext uri="{FF2B5EF4-FFF2-40B4-BE49-F238E27FC236}">
                  <a16:creationId xmlns:a16="http://schemas.microsoft.com/office/drawing/2014/main" id="{3A0D12A6-06A1-4C98-99F3-70AC0D5070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Picture 93" descr="si.png">
              <a:extLst>
                <a:ext uri="{FF2B5EF4-FFF2-40B4-BE49-F238E27FC236}">
                  <a16:creationId xmlns:a16="http://schemas.microsoft.com/office/drawing/2014/main" id="{7FB1B9B6-BD48-4410-9682-BA491E97DB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  <p:sldLayoutId id="2147483974" r:id="rId3"/>
    <p:sldLayoutId id="2147483975" r:id="rId4"/>
    <p:sldLayoutId id="2147483973" r:id="rId5"/>
    <p:sldLayoutId id="2147483930" r:id="rId6"/>
    <p:sldLayoutId id="2147483931" r:id="rId7"/>
    <p:sldLayoutId id="2147483932" r:id="rId8"/>
    <p:sldLayoutId id="2147483933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6" r:id="rId15"/>
    <p:sldLayoutId id="2147483947" r:id="rId16"/>
    <p:sldLayoutId id="2147483977" r:id="rId1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6E905FD-56C1-4FF6-A433-C72EFE86E9E9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9A93288-EDE8-4BD5-96FF-1B2EA3FFBC82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6" name="Picture 65" descr="de.png">
              <a:extLst>
                <a:ext uri="{FF2B5EF4-FFF2-40B4-BE49-F238E27FC236}">
                  <a16:creationId xmlns:a16="http://schemas.microsoft.com/office/drawing/2014/main" id="{760C563F-A7CE-42D6-A531-E36FF5654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at.png">
              <a:extLst>
                <a:ext uri="{FF2B5EF4-FFF2-40B4-BE49-F238E27FC236}">
                  <a16:creationId xmlns:a16="http://schemas.microsoft.com/office/drawing/2014/main" id="{745E5468-A136-4E29-BD4E-07C55EE7DA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be.png">
              <a:extLst>
                <a:ext uri="{FF2B5EF4-FFF2-40B4-BE49-F238E27FC236}">
                  <a16:creationId xmlns:a16="http://schemas.microsoft.com/office/drawing/2014/main" id="{6C5D2AB2-C5DB-47C5-96A7-3F94A766B8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>
              <a:extLst>
                <a:ext uri="{FF2B5EF4-FFF2-40B4-BE49-F238E27FC236}">
                  <a16:creationId xmlns:a16="http://schemas.microsoft.com/office/drawing/2014/main" id="{EF3F6575-A941-48EA-98D9-AA971F5BC6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s.png">
              <a:extLst>
                <a:ext uri="{FF2B5EF4-FFF2-40B4-BE49-F238E27FC236}">
                  <a16:creationId xmlns:a16="http://schemas.microsoft.com/office/drawing/2014/main" id="{007F48F7-0ABA-48F5-B43A-BEFD99D68D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>
              <a:extLst>
                <a:ext uri="{FF2B5EF4-FFF2-40B4-BE49-F238E27FC236}">
                  <a16:creationId xmlns:a16="http://schemas.microsoft.com/office/drawing/2014/main" id="{9A67879E-944C-4F61-9786-B7DBEE98F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>
              <a:extLst>
                <a:ext uri="{FF2B5EF4-FFF2-40B4-BE49-F238E27FC236}">
                  <a16:creationId xmlns:a16="http://schemas.microsoft.com/office/drawing/2014/main" id="{82F2C0BA-D9F5-49A2-A87C-C85C54E375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>
              <a:extLst>
                <a:ext uri="{FF2B5EF4-FFF2-40B4-BE49-F238E27FC236}">
                  <a16:creationId xmlns:a16="http://schemas.microsoft.com/office/drawing/2014/main" id="{7AA88890-8FB3-4C75-9063-2EE40DBD81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>
              <a:extLst>
                <a:ext uri="{FF2B5EF4-FFF2-40B4-BE49-F238E27FC236}">
                  <a16:creationId xmlns:a16="http://schemas.microsoft.com/office/drawing/2014/main" id="{97CBF1FB-D79A-4FB3-9460-F7B14B53F1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>
              <a:extLst>
                <a:ext uri="{FF2B5EF4-FFF2-40B4-BE49-F238E27FC236}">
                  <a16:creationId xmlns:a16="http://schemas.microsoft.com/office/drawing/2014/main" id="{B45010AA-1227-41DD-9734-AED55FE5BB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>
              <a:extLst>
                <a:ext uri="{FF2B5EF4-FFF2-40B4-BE49-F238E27FC236}">
                  <a16:creationId xmlns:a16="http://schemas.microsoft.com/office/drawing/2014/main" id="{E3664578-096E-4699-8813-CC2F821EEC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>
              <a:extLst>
                <a:ext uri="{FF2B5EF4-FFF2-40B4-BE49-F238E27FC236}">
                  <a16:creationId xmlns:a16="http://schemas.microsoft.com/office/drawing/2014/main" id="{8E5A5FA8-F098-4C0E-9437-01E717405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>
              <a:extLst>
                <a:ext uri="{FF2B5EF4-FFF2-40B4-BE49-F238E27FC236}">
                  <a16:creationId xmlns:a16="http://schemas.microsoft.com/office/drawing/2014/main" id="{8D6DC45B-B216-4A24-9E1F-3805BF9FA2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o.png">
              <a:extLst>
                <a:ext uri="{FF2B5EF4-FFF2-40B4-BE49-F238E27FC236}">
                  <a16:creationId xmlns:a16="http://schemas.microsoft.com/office/drawing/2014/main" id="{F0E0FC1E-5C7D-4DD2-BCBE-71642F893F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>
              <a:extLst>
                <a:ext uri="{FF2B5EF4-FFF2-40B4-BE49-F238E27FC236}">
                  <a16:creationId xmlns:a16="http://schemas.microsoft.com/office/drawing/2014/main" id="{0FA1D3DA-89CE-4D1E-8BF0-1FE8F0C5C8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>
              <a:extLst>
                <a:ext uri="{FF2B5EF4-FFF2-40B4-BE49-F238E27FC236}">
                  <a16:creationId xmlns:a16="http://schemas.microsoft.com/office/drawing/2014/main" id="{E3AFD707-BCE7-47DC-B77F-4912D8405E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>
              <a:extLst>
                <a:ext uri="{FF2B5EF4-FFF2-40B4-BE49-F238E27FC236}">
                  <a16:creationId xmlns:a16="http://schemas.microsoft.com/office/drawing/2014/main" id="{0549F177-13D8-4ACE-81EF-E55FF34039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cz.png">
              <a:extLst>
                <a:ext uri="{FF2B5EF4-FFF2-40B4-BE49-F238E27FC236}">
                  <a16:creationId xmlns:a16="http://schemas.microsoft.com/office/drawing/2014/main" id="{66FE7C83-5775-487B-83BF-70E4964ADC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>
              <a:extLst>
                <a:ext uri="{FF2B5EF4-FFF2-40B4-BE49-F238E27FC236}">
                  <a16:creationId xmlns:a16="http://schemas.microsoft.com/office/drawing/2014/main" id="{7988151D-9E11-4869-851E-BD72CA5CF7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>
              <a:extLst>
                <a:ext uri="{FF2B5EF4-FFF2-40B4-BE49-F238E27FC236}">
                  <a16:creationId xmlns:a16="http://schemas.microsoft.com/office/drawing/2014/main" id="{9C67436D-D0C1-4C81-84F2-2200721144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ch.png">
              <a:extLst>
                <a:ext uri="{FF2B5EF4-FFF2-40B4-BE49-F238E27FC236}">
                  <a16:creationId xmlns:a16="http://schemas.microsoft.com/office/drawing/2014/main" id="{25881FB6-DC28-41AD-9CFC-44B4EABAE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uk.png">
              <a:extLst>
                <a:ext uri="{FF2B5EF4-FFF2-40B4-BE49-F238E27FC236}">
                  <a16:creationId xmlns:a16="http://schemas.microsoft.com/office/drawing/2014/main" id="{56D0E232-B050-465E-A8E5-429977429C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4E870F51-6156-4B51-9EFE-726565E981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B9247864-AD0B-4199-A174-32F6A776CF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0" name="Picture 89" descr="ca.png">
              <a:extLst>
                <a:ext uri="{FF2B5EF4-FFF2-40B4-BE49-F238E27FC236}">
                  <a16:creationId xmlns:a16="http://schemas.microsoft.com/office/drawing/2014/main" id="{778DF6E6-606E-4F4E-9629-70F544AE0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 descr="si.png">
              <a:extLst>
                <a:ext uri="{FF2B5EF4-FFF2-40B4-BE49-F238E27FC236}">
                  <a16:creationId xmlns:a16="http://schemas.microsoft.com/office/drawing/2014/main" id="{A17994B2-1DB8-420B-ADC5-35498FBEDE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7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A5060D9-A09D-4130-9267-1E715CE49C5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1ED6276D-5177-4E2E-AB64-34E17BB727A4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8" name="Picture 67" descr="de.png">
              <a:extLst>
                <a:ext uri="{FF2B5EF4-FFF2-40B4-BE49-F238E27FC236}">
                  <a16:creationId xmlns:a16="http://schemas.microsoft.com/office/drawing/2014/main" id="{5DC7C9DE-2330-4D19-B00A-88DF473A18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at.png">
              <a:extLst>
                <a:ext uri="{FF2B5EF4-FFF2-40B4-BE49-F238E27FC236}">
                  <a16:creationId xmlns:a16="http://schemas.microsoft.com/office/drawing/2014/main" id="{5F39B928-F085-435A-836B-6E4FE886F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be.png">
              <a:extLst>
                <a:ext uri="{FF2B5EF4-FFF2-40B4-BE49-F238E27FC236}">
                  <a16:creationId xmlns:a16="http://schemas.microsoft.com/office/drawing/2014/main" id="{92D70443-A035-445C-90B8-D0F13DFE47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dk.png">
              <a:extLst>
                <a:ext uri="{FF2B5EF4-FFF2-40B4-BE49-F238E27FC236}">
                  <a16:creationId xmlns:a16="http://schemas.microsoft.com/office/drawing/2014/main" id="{5F8CB58C-F834-4E4A-9D36-00EDDA273C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s.png">
              <a:extLst>
                <a:ext uri="{FF2B5EF4-FFF2-40B4-BE49-F238E27FC236}">
                  <a16:creationId xmlns:a16="http://schemas.microsoft.com/office/drawing/2014/main" id="{7055F594-4C26-4AD7-9BA5-8139C8061C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ee.png">
              <a:extLst>
                <a:ext uri="{FF2B5EF4-FFF2-40B4-BE49-F238E27FC236}">
                  <a16:creationId xmlns:a16="http://schemas.microsoft.com/office/drawing/2014/main" id="{765A40EF-5597-4C60-86E4-9801C3D24F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i.png">
              <a:extLst>
                <a:ext uri="{FF2B5EF4-FFF2-40B4-BE49-F238E27FC236}">
                  <a16:creationId xmlns:a16="http://schemas.microsoft.com/office/drawing/2014/main" id="{573C7DF2-41EA-4200-ADCE-18BD651E2C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fr.png">
              <a:extLst>
                <a:ext uri="{FF2B5EF4-FFF2-40B4-BE49-F238E27FC236}">
                  <a16:creationId xmlns:a16="http://schemas.microsoft.com/office/drawing/2014/main" id="{17B26722-8F9C-427E-A30C-B936DC9F08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gr.png">
              <a:extLst>
                <a:ext uri="{FF2B5EF4-FFF2-40B4-BE49-F238E27FC236}">
                  <a16:creationId xmlns:a16="http://schemas.microsoft.com/office/drawing/2014/main" id="{57245A63-3018-4055-B9A1-29F620FCA1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hu.png">
              <a:extLst>
                <a:ext uri="{FF2B5EF4-FFF2-40B4-BE49-F238E27FC236}">
                  <a16:creationId xmlns:a16="http://schemas.microsoft.com/office/drawing/2014/main" id="{E729147B-9380-484B-8D1E-AE9F256BEC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e.png">
              <a:extLst>
                <a:ext uri="{FF2B5EF4-FFF2-40B4-BE49-F238E27FC236}">
                  <a16:creationId xmlns:a16="http://schemas.microsoft.com/office/drawing/2014/main" id="{C5506F1C-B0F4-416B-ACCE-17C303EF5D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it.png">
              <a:extLst>
                <a:ext uri="{FF2B5EF4-FFF2-40B4-BE49-F238E27FC236}">
                  <a16:creationId xmlns:a16="http://schemas.microsoft.com/office/drawing/2014/main" id="{AC0C54D4-FAA0-4101-8893-24CAD97FB5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lu.png">
              <a:extLst>
                <a:ext uri="{FF2B5EF4-FFF2-40B4-BE49-F238E27FC236}">
                  <a16:creationId xmlns:a16="http://schemas.microsoft.com/office/drawing/2014/main" id="{B31F1A5A-62D9-43BC-A07B-F35AC0607D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o.png">
              <a:extLst>
                <a:ext uri="{FF2B5EF4-FFF2-40B4-BE49-F238E27FC236}">
                  <a16:creationId xmlns:a16="http://schemas.microsoft.com/office/drawing/2014/main" id="{4B9F7D4D-96E0-459F-A2BD-5AFD632EE6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nl.png">
              <a:extLst>
                <a:ext uri="{FF2B5EF4-FFF2-40B4-BE49-F238E27FC236}">
                  <a16:creationId xmlns:a16="http://schemas.microsoft.com/office/drawing/2014/main" id="{41B0898E-ECC6-49EC-9A66-65D60F4DB0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l.png">
              <a:extLst>
                <a:ext uri="{FF2B5EF4-FFF2-40B4-BE49-F238E27FC236}">
                  <a16:creationId xmlns:a16="http://schemas.microsoft.com/office/drawing/2014/main" id="{E31CCE68-7B56-415F-918C-A42EB35BF3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pt.png">
              <a:extLst>
                <a:ext uri="{FF2B5EF4-FFF2-40B4-BE49-F238E27FC236}">
                  <a16:creationId xmlns:a16="http://schemas.microsoft.com/office/drawing/2014/main" id="{D0CFE0B0-E42C-4904-983B-D1DB399553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cz.png">
              <a:extLst>
                <a:ext uri="{FF2B5EF4-FFF2-40B4-BE49-F238E27FC236}">
                  <a16:creationId xmlns:a16="http://schemas.microsoft.com/office/drawing/2014/main" id="{2841A212-CE30-4B0A-AB08-084EDB27E5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ro.png">
              <a:extLst>
                <a:ext uri="{FF2B5EF4-FFF2-40B4-BE49-F238E27FC236}">
                  <a16:creationId xmlns:a16="http://schemas.microsoft.com/office/drawing/2014/main" id="{318B1B61-BFDA-445A-AA59-2B35F11EF7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e.png">
              <a:extLst>
                <a:ext uri="{FF2B5EF4-FFF2-40B4-BE49-F238E27FC236}">
                  <a16:creationId xmlns:a16="http://schemas.microsoft.com/office/drawing/2014/main" id="{B2DB8ECC-5001-4C88-9624-94FFBBC7D9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ch.png">
              <a:extLst>
                <a:ext uri="{FF2B5EF4-FFF2-40B4-BE49-F238E27FC236}">
                  <a16:creationId xmlns:a16="http://schemas.microsoft.com/office/drawing/2014/main" id="{A17E3AC4-4F9D-40D5-B3A4-C4898F5BB4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uk.png">
              <a:extLst>
                <a:ext uri="{FF2B5EF4-FFF2-40B4-BE49-F238E27FC236}">
                  <a16:creationId xmlns:a16="http://schemas.microsoft.com/office/drawing/2014/main" id="{4EDF34B2-51C8-45DA-A8CC-BA9740B640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DC6B473C-D093-4B7A-BE75-C5354C5796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019E3EBB-F3EE-4591-B1D9-65F8A408FA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2" name="Picture 91" descr="ca.png">
              <a:extLst>
                <a:ext uri="{FF2B5EF4-FFF2-40B4-BE49-F238E27FC236}">
                  <a16:creationId xmlns:a16="http://schemas.microsoft.com/office/drawing/2014/main" id="{8C30F0CE-49F3-43C9-961D-EABF29DABA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" name="Picture 92" descr="si.png">
              <a:extLst>
                <a:ext uri="{FF2B5EF4-FFF2-40B4-BE49-F238E27FC236}">
                  <a16:creationId xmlns:a16="http://schemas.microsoft.com/office/drawing/2014/main" id="{FA9D8F01-E979-4766-8D8A-F86C445CFE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4732B035-7DC9-457A-B11E-1F17E69F566A}"/>
              </a:ext>
            </a:extLst>
          </p:cNvPr>
          <p:cNvPicPr>
            <a:picLocks/>
          </p:cNvPicPr>
          <p:nvPr userDrawn="1"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72" r:id="rId7"/>
    <p:sldLayoutId id="2147483966" r:id="rId8"/>
    <p:sldLayoutId id="2147483967" r:id="rId9"/>
    <p:sldLayoutId id="2147483968" r:id="rId10"/>
    <p:sldLayoutId id="21474839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529" y="6578011"/>
            <a:ext cx="1641396" cy="113828"/>
          </a:xfrm>
          <a:prstGeom prst="rect">
            <a:avLst/>
          </a:prstGeom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59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C1D1E1-F167-4275-B0D3-2DDB714BE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8F3D1486-C1E4-4A69-BEB3-1BCECE4A9D78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7" name="Picture 66" descr="de.png">
              <a:extLst>
                <a:ext uri="{FF2B5EF4-FFF2-40B4-BE49-F238E27FC236}">
                  <a16:creationId xmlns:a16="http://schemas.microsoft.com/office/drawing/2014/main" id="{AE4FF7E8-4072-4D62-B5A7-49A95FBC27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at.png">
              <a:extLst>
                <a:ext uri="{FF2B5EF4-FFF2-40B4-BE49-F238E27FC236}">
                  <a16:creationId xmlns:a16="http://schemas.microsoft.com/office/drawing/2014/main" id="{D64B3814-3460-4BD2-B2C6-2F536391E6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be.png">
              <a:extLst>
                <a:ext uri="{FF2B5EF4-FFF2-40B4-BE49-F238E27FC236}">
                  <a16:creationId xmlns:a16="http://schemas.microsoft.com/office/drawing/2014/main" id="{9DF21E6B-70A9-432C-A108-1EDE6FDDDF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dk.png">
              <a:extLst>
                <a:ext uri="{FF2B5EF4-FFF2-40B4-BE49-F238E27FC236}">
                  <a16:creationId xmlns:a16="http://schemas.microsoft.com/office/drawing/2014/main" id="{D5F8A1D1-27AD-49B3-B00C-DF80BC1475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>
              <a:extLst>
                <a:ext uri="{FF2B5EF4-FFF2-40B4-BE49-F238E27FC236}">
                  <a16:creationId xmlns:a16="http://schemas.microsoft.com/office/drawing/2014/main" id="{578A51CF-D21B-451C-94E8-3DEE43398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e.png">
              <a:extLst>
                <a:ext uri="{FF2B5EF4-FFF2-40B4-BE49-F238E27FC236}">
                  <a16:creationId xmlns:a16="http://schemas.microsoft.com/office/drawing/2014/main" id="{1A521DCA-52D4-4CC1-9650-DA1D55759C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i.png">
              <a:extLst>
                <a:ext uri="{FF2B5EF4-FFF2-40B4-BE49-F238E27FC236}">
                  <a16:creationId xmlns:a16="http://schemas.microsoft.com/office/drawing/2014/main" id="{D4B2DB1A-3C3C-489A-A1E0-66096FC8A3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r.png">
              <a:extLst>
                <a:ext uri="{FF2B5EF4-FFF2-40B4-BE49-F238E27FC236}">
                  <a16:creationId xmlns:a16="http://schemas.microsoft.com/office/drawing/2014/main" id="{C1FEDF27-CC31-4123-8B68-EB8E2F027E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gr.png">
              <a:extLst>
                <a:ext uri="{FF2B5EF4-FFF2-40B4-BE49-F238E27FC236}">
                  <a16:creationId xmlns:a16="http://schemas.microsoft.com/office/drawing/2014/main" id="{8671ECA3-1A79-4145-AE14-DEA1273076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hu.png">
              <a:extLst>
                <a:ext uri="{FF2B5EF4-FFF2-40B4-BE49-F238E27FC236}">
                  <a16:creationId xmlns:a16="http://schemas.microsoft.com/office/drawing/2014/main" id="{EB6DA1DB-9158-4541-9A14-2B9FC81DB2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e.png">
              <a:extLst>
                <a:ext uri="{FF2B5EF4-FFF2-40B4-BE49-F238E27FC236}">
                  <a16:creationId xmlns:a16="http://schemas.microsoft.com/office/drawing/2014/main" id="{2EA72000-17E3-4899-976B-F19DC272FD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t.png">
              <a:extLst>
                <a:ext uri="{FF2B5EF4-FFF2-40B4-BE49-F238E27FC236}">
                  <a16:creationId xmlns:a16="http://schemas.microsoft.com/office/drawing/2014/main" id="{CF4905CD-2FD6-4152-A775-21A249031F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lu.png">
              <a:extLst>
                <a:ext uri="{FF2B5EF4-FFF2-40B4-BE49-F238E27FC236}">
                  <a16:creationId xmlns:a16="http://schemas.microsoft.com/office/drawing/2014/main" id="{1D44C0B9-4E17-4B33-BEA6-BA0FFBC180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>
              <a:extLst>
                <a:ext uri="{FF2B5EF4-FFF2-40B4-BE49-F238E27FC236}">
                  <a16:creationId xmlns:a16="http://schemas.microsoft.com/office/drawing/2014/main" id="{DC4FAE81-D71D-41AB-ADF0-5D6C354622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l.png">
              <a:extLst>
                <a:ext uri="{FF2B5EF4-FFF2-40B4-BE49-F238E27FC236}">
                  <a16:creationId xmlns:a16="http://schemas.microsoft.com/office/drawing/2014/main" id="{65E1215A-68E0-4905-9D79-91D656B302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l.png">
              <a:extLst>
                <a:ext uri="{FF2B5EF4-FFF2-40B4-BE49-F238E27FC236}">
                  <a16:creationId xmlns:a16="http://schemas.microsoft.com/office/drawing/2014/main" id="{38CCCFAE-C9AA-4EC8-8FF0-F43832A9E3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t.png">
              <a:extLst>
                <a:ext uri="{FF2B5EF4-FFF2-40B4-BE49-F238E27FC236}">
                  <a16:creationId xmlns:a16="http://schemas.microsoft.com/office/drawing/2014/main" id="{9C65F218-E6D1-4C44-9BCD-AC88ED8134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cz.png">
              <a:extLst>
                <a:ext uri="{FF2B5EF4-FFF2-40B4-BE49-F238E27FC236}">
                  <a16:creationId xmlns:a16="http://schemas.microsoft.com/office/drawing/2014/main" id="{2DB70297-7941-49CE-9FB6-CA855B4A96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ro.png">
              <a:extLst>
                <a:ext uri="{FF2B5EF4-FFF2-40B4-BE49-F238E27FC236}">
                  <a16:creationId xmlns:a16="http://schemas.microsoft.com/office/drawing/2014/main" id="{ACED1DD7-41B9-466C-B65A-E12132A286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e.png">
              <a:extLst>
                <a:ext uri="{FF2B5EF4-FFF2-40B4-BE49-F238E27FC236}">
                  <a16:creationId xmlns:a16="http://schemas.microsoft.com/office/drawing/2014/main" id="{F710EFB6-89D3-4A84-AED2-643BCD7E86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ch.png">
              <a:extLst>
                <a:ext uri="{FF2B5EF4-FFF2-40B4-BE49-F238E27FC236}">
                  <a16:creationId xmlns:a16="http://schemas.microsoft.com/office/drawing/2014/main" id="{0296E904-989A-4C4C-BE68-0FCA0516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uk.png">
              <a:extLst>
                <a:ext uri="{FF2B5EF4-FFF2-40B4-BE49-F238E27FC236}">
                  <a16:creationId xmlns:a16="http://schemas.microsoft.com/office/drawing/2014/main" id="{AE1559A6-B837-46AA-BD84-440CFB239E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BC6FEA-1C1F-4E39-85BC-8DE6865475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00CFCB69-EC53-44A5-844A-32FEA74AED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2" name="Picture 91" descr="ca.png">
              <a:extLst>
                <a:ext uri="{FF2B5EF4-FFF2-40B4-BE49-F238E27FC236}">
                  <a16:creationId xmlns:a16="http://schemas.microsoft.com/office/drawing/2014/main" id="{514FF5D4-CC8D-4E45-AA09-6E6CB769C9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" name="Picture 92" descr="si.png">
              <a:extLst>
                <a:ext uri="{FF2B5EF4-FFF2-40B4-BE49-F238E27FC236}">
                  <a16:creationId xmlns:a16="http://schemas.microsoft.com/office/drawing/2014/main" id="{504F49A5-E949-4E30-9FA4-B1EE2657D3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EE9226E0-2BA4-4DC2-994B-AD70CB993B22}"/>
              </a:ext>
            </a:extLst>
          </p:cNvPr>
          <p:cNvPicPr>
            <a:picLocks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– Atmosphere (18 participants)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</a:rPr>
              <a:t>Aerosol (dust) assimilation (BSC)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249"/>
                </a:solidFill>
              </a:rPr>
              <a:t>CMUG is encouraged to make further studies of the CCI pixel level product uncertainties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</a:rPr>
              <a:t>Ozone assimilation (ECMWF)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3249"/>
                </a:solidFill>
              </a:rPr>
              <a:t>More clarity is needed on how to manipulate the CCI product uncertainties in model evaluations/assimilation exercises (e.g. use of averaging kernels, spatial/temporal averaging of uncertainties, super-</a:t>
            </a:r>
            <a:r>
              <a:rPr lang="en-GB" sz="1400" dirty="0" err="1">
                <a:solidFill>
                  <a:srgbClr val="003249"/>
                </a:solidFill>
              </a:rPr>
              <a:t>obbing</a:t>
            </a:r>
            <a:r>
              <a:rPr lang="en-GB" sz="1400" dirty="0">
                <a:solidFill>
                  <a:srgbClr val="003249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00B050"/>
                </a:solidFill>
              </a:rPr>
              <a:t>ESMValTool</a:t>
            </a:r>
            <a:r>
              <a:rPr lang="en-GB" sz="1400" dirty="0">
                <a:solidFill>
                  <a:srgbClr val="00B050"/>
                </a:solidFill>
              </a:rPr>
              <a:t> (DLR)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</a:rPr>
              <a:t>Aerosol, Cloud, GHG, Ozone, Water Vapour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CMUG should consult with CCI data providers in their modelling experiments.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CMUG appreciates the collaboration with ECV projects, e.g. release of early versions of the CDRs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Updates of GHG products now come from C3S.  </a:t>
            </a:r>
            <a:r>
              <a:rPr lang="en-GB" sz="1400" dirty="0" err="1">
                <a:solidFill>
                  <a:srgbClr val="002060"/>
                </a:solidFill>
              </a:rPr>
              <a:t>GHG_cci</a:t>
            </a:r>
            <a:r>
              <a:rPr lang="en-GB" sz="1400" dirty="0">
                <a:solidFill>
                  <a:srgbClr val="002060"/>
                </a:solidFill>
              </a:rPr>
              <a:t> now only develops new products (e.g. XCH4) – CMUG is still using the C3S products developed under CCI earlier, but should also start to make use of the new CCI+ products.  Note that the transfer from CCI to C3S is confusing for users (also for aerosol and ozone) </a:t>
            </a:r>
            <a:r>
              <a:rPr lang="en-GB" sz="1400" dirty="0">
                <a:solidFill>
                  <a:srgbClr val="002060"/>
                </a:solidFill>
                <a:sym typeface="Wingdings" panose="05000000000000000000" pitchFamily="2" charset="2"/>
              </a:rPr>
              <a:t> presentation of these products by CCI and C3S needs to be clearer.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rgbClr val="002060"/>
                </a:solidFill>
                <a:sym typeface="Wingdings" panose="05000000000000000000" pitchFamily="2" charset="2"/>
              </a:rPr>
              <a:t>ESMValTool</a:t>
            </a:r>
            <a:r>
              <a:rPr lang="en-GB" sz="1400" dirty="0">
                <a:solidFill>
                  <a:srgbClr val="002060"/>
                </a:solidFill>
                <a:sym typeface="Wingdings" panose="05000000000000000000" pitchFamily="2" charset="2"/>
              </a:rPr>
              <a:t> should consider using higher temporal resolution (instantaneous?) data in future (averaging loses information)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  <a:sym typeface="Wingdings" panose="05000000000000000000" pitchFamily="2" charset="2"/>
              </a:rPr>
              <a:t>Further work needs to be done to develop fully correct use of CCI product uncertainties (e.g. guidance from ECV projects needed on aspects such as spatial/temporal aggregation) – learn from FIDUCEO.</a:t>
            </a:r>
            <a:endParaRPr lang="en-GB" sz="1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1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8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#2 - Atmosphere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</a:rPr>
              <a:t>Climate Monitoring Facility (CMF) (not presented during the CMUG IM)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Comparison of CCI ECVs with reanalysis – is becoming a tool inside the C3S CDS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CMUG should liaise with the CCI Toolbox team (KE project) to see if there is any scope for synergy with CMF and </a:t>
            </a:r>
            <a:r>
              <a:rPr lang="en-GB" sz="1400" dirty="0" err="1">
                <a:solidFill>
                  <a:srgbClr val="002060"/>
                </a:solidFill>
              </a:rPr>
              <a:t>ESMValTool</a:t>
            </a:r>
            <a:r>
              <a:rPr lang="en-GB" sz="1400" dirty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</a:rPr>
              <a:t>General Feedback on the CMUG studies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Consistency (note the 2020 CCI paper on this) – CMUG could contribute to taking this forward in Phase 2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CMUG should look more deeply into using the </a:t>
            </a:r>
            <a:r>
              <a:rPr lang="en-GB" sz="1400" dirty="0" err="1">
                <a:solidFill>
                  <a:srgbClr val="002060"/>
                </a:solidFill>
              </a:rPr>
              <a:t>obs</a:t>
            </a:r>
            <a:r>
              <a:rPr lang="en-GB" sz="1400" dirty="0">
                <a:solidFill>
                  <a:srgbClr val="002060"/>
                </a:solidFill>
              </a:rPr>
              <a:t> data to study key model processes, rather than just providing diagnostics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obs4MIPs: can the process be speeded up? </a:t>
            </a:r>
            <a:r>
              <a:rPr lang="en-GB" sz="1400" dirty="0" err="1">
                <a:solidFill>
                  <a:srgbClr val="002060"/>
                </a:solidFill>
              </a:rPr>
              <a:t>E.g</a:t>
            </a:r>
            <a:r>
              <a:rPr lang="en-GB" sz="1400" dirty="0">
                <a:solidFill>
                  <a:srgbClr val="002060"/>
                </a:solidFill>
              </a:rPr>
              <a:t> of reviewing the Tech Notes, outdated data sets need to be updated, ...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Also users need more help assessing which data sets are best – there needs to be regular updated assessments of the different data sets available (e.g. GEWEX water vapour assessment, obs4MIPs data set traffic light indicators).  </a:t>
            </a:r>
            <a:r>
              <a:rPr lang="en-GB" sz="1400" dirty="0" err="1">
                <a:solidFill>
                  <a:srgbClr val="002060"/>
                </a:solidFill>
              </a:rPr>
              <a:t>Obs</a:t>
            </a:r>
            <a:r>
              <a:rPr lang="en-GB" sz="1400" dirty="0">
                <a:solidFill>
                  <a:srgbClr val="002060"/>
                </a:solidFill>
              </a:rPr>
              <a:t> assessment exercises also need to have a clearer idea of what information they should provide to users.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B050"/>
                </a:solidFill>
              </a:rPr>
              <a:t>New ideas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Use of CCI ECVs for investigating aerosol indirect effects, e.g. for constraining model parameterisations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Constrain reanalysis with of observed cloud optical depth, and use of cloud + aerosol products from the same sensor in radiative closure study.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Use of instantaneous measurements for process studies (e.g. mixed-phase and convective clouds)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2060"/>
                </a:solidFill>
              </a:rPr>
              <a:t>Response of CMIP models to air-sea interactions and impacts at different scales.</a:t>
            </a:r>
          </a:p>
          <a:p>
            <a:pPr marL="1067076" lvl="1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</a:endParaRPr>
          </a:p>
          <a:p>
            <a:pPr marL="1067076" lvl="1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</a:endParaRPr>
          </a:p>
          <a:p>
            <a:pPr marL="1067076" lvl="1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</a:endParaRPr>
          </a:p>
          <a:p>
            <a:pPr marL="1067076" lvl="1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</a:endParaRPr>
          </a:p>
          <a:p>
            <a:pPr marL="1067076" lvl="1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</a:endParaRPr>
          </a:p>
          <a:p>
            <a:pPr marL="1067076" lvl="1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2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777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#2 - Atmosphere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3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3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#2 - Atmosphere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4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9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#2 - Atmosphere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5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54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#2 - Atmosphere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6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56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CMUG Breakout #2 - Atmosphere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Discussion of CCI Science Highlights – Atmosphere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AA409D-4962-42F1-A96E-D9B9B2798B49}"/>
              </a:ext>
            </a:extLst>
          </p:cNvPr>
          <p:cNvSpPr txBox="1"/>
          <p:nvPr/>
        </p:nvSpPr>
        <p:spPr>
          <a:xfrm>
            <a:off x="11030293" y="942474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Slide: </a:t>
            </a:r>
            <a:fld id="{41C5AC20-F94C-4359-99B9-C89BA89C1EB8}" type="slidenum">
              <a:rPr lang="en-GB" smtClean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7</a:t>
            </a:fld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818999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F1565A85-B878-49F9-899B-4F1FD8E5BBEB}" vid="{1D5F5E67-AB13-4111-9750-227349DF9C0E}"/>
    </a:ext>
  </a:extLst>
</a:theme>
</file>

<file path=ppt/theme/theme2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F1565A85-B878-49F9-899B-4F1FD8E5BBEB}" vid="{CB5FC264-F170-4FD7-B1B7-AD228B5C627F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F1565A85-B878-49F9-899B-4F1FD8E5BBEB}" vid="{BAA92E9C-6AC9-4603-A52E-F067BCFA2092}"/>
    </a:ext>
  </a:extLst>
</a:theme>
</file>

<file path=ppt/theme/theme4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F1565A85-B878-49F9-899B-4F1FD8E5BBEB}" vid="{74AF34BF-3A32-4DE4-AA6F-C6B9EC0D26DF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2021-10-04T23:00:00+00:00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ddc99d1b-0883-4f2c-a8e6-6d8ebaa0e5d6"/>
    <ds:schemaRef ds:uri="http://schemas.microsoft.com/sharepoint/v4"/>
    <ds:schemaRef ds:uri="http://schemas.microsoft.com/sharepoint/v3/field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</Template>
  <TotalTime>1149</TotalTime>
  <Words>631</Words>
  <Application>Microsoft Office PowerPoint</Application>
  <PresentationFormat>Custom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Verdana</vt:lpstr>
      <vt:lpstr>ESA_Presentation_DARK</vt:lpstr>
      <vt:lpstr>ESA_Presentation_DARK_BG</vt:lpstr>
      <vt:lpstr>ESA_Presentation_CLEAR</vt:lpstr>
      <vt:lpstr>ESA_Presentation_CLEAR_BG</vt:lpstr>
      <vt:lpstr>CMUG Breakout #2 – Atmosphere (18 participants)</vt:lpstr>
      <vt:lpstr>CMUG Breakout #2 - Atmosphere</vt:lpstr>
      <vt:lpstr>CMUG Breakout #2 - Atmosphere</vt:lpstr>
      <vt:lpstr>CMUG Breakout #2 - Atmosphere</vt:lpstr>
      <vt:lpstr>CMUG Breakout #2 - Atmosphere</vt:lpstr>
      <vt:lpstr>CMUG Breakout #2 - Atmosphere</vt:lpstr>
      <vt:lpstr>CMUG Breakout #2 - Atmosphere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CMUG Breakout #2 - Atmosphere</dc:title>
  <dc:subject>CMUG Breakout #2 - Atmosphere</dc:subject>
  <dc:creator>Simon Pinnock</dc:creator>
  <cp:keywords/>
  <dc:description/>
  <cp:lastModifiedBy>Simon Pinnock</cp:lastModifiedBy>
  <cp:revision>6</cp:revision>
  <cp:lastPrinted>2008-08-26T16:26:23Z</cp:lastPrinted>
  <dcterms:created xsi:type="dcterms:W3CDTF">2021-10-04T15:35:04Z</dcterms:created>
  <dcterms:modified xsi:type="dcterms:W3CDTF">2021-10-05T10:44:25Z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Simon Pinnock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2021-10-04T23:00:00Z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