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4"/>
  </p:sldMasterIdLst>
  <p:notesMasterIdLst>
    <p:notesMasterId r:id="rId31"/>
  </p:notesMasterIdLst>
  <p:handoutMasterIdLst>
    <p:handoutMasterId r:id="rId32"/>
  </p:handoutMasterIdLst>
  <p:sldIdLst>
    <p:sldId id="284" r:id="rId5"/>
    <p:sldId id="286" r:id="rId6"/>
    <p:sldId id="288" r:id="rId7"/>
    <p:sldId id="289" r:id="rId8"/>
    <p:sldId id="285" r:id="rId9"/>
    <p:sldId id="293" r:id="rId10"/>
    <p:sldId id="294" r:id="rId11"/>
    <p:sldId id="295" r:id="rId12"/>
    <p:sldId id="291" r:id="rId13"/>
    <p:sldId id="296" r:id="rId14"/>
    <p:sldId id="298" r:id="rId15"/>
    <p:sldId id="297" r:id="rId16"/>
    <p:sldId id="299" r:id="rId17"/>
    <p:sldId id="300" r:id="rId18"/>
    <p:sldId id="301" r:id="rId19"/>
    <p:sldId id="302" r:id="rId20"/>
    <p:sldId id="292" r:id="rId21"/>
    <p:sldId id="304" r:id="rId22"/>
    <p:sldId id="303" r:id="rId23"/>
    <p:sldId id="305" r:id="rId24"/>
    <p:sldId id="307" r:id="rId25"/>
    <p:sldId id="309" r:id="rId26"/>
    <p:sldId id="308" r:id="rId27"/>
    <p:sldId id="287" r:id="rId28"/>
    <p:sldId id="306" r:id="rId29"/>
    <p:sldId id="290" r:id="rId30"/>
  </p:sldIdLst>
  <p:sldSz cx="12192000" cy="6858000"/>
  <p:notesSz cx="6797675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charset="0"/>
        <a:ea typeface="MS PGothic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charset="0"/>
        <a:ea typeface="MS PGothic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charset="0"/>
        <a:ea typeface="MS PGothic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charset="0"/>
        <a:ea typeface="MS PGothic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charset="0"/>
        <a:ea typeface="MS PGothic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Verdana" charset="0"/>
        <a:ea typeface="MS PGothic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Verdana" charset="0"/>
        <a:ea typeface="MS PGothic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Verdana" charset="0"/>
        <a:ea typeface="MS PGothic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Verdana" charset="0"/>
        <a:ea typeface="MS PGothic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31">
          <p15:clr>
            <a:srgbClr val="A4A3A4"/>
          </p15:clr>
        </p15:guide>
        <p15:guide id="2" orient="horz" pos="2568">
          <p15:clr>
            <a:srgbClr val="A4A3A4"/>
          </p15:clr>
        </p15:guide>
        <p15:guide id="3" orient="horz" pos="2772">
          <p15:clr>
            <a:srgbClr val="A4A3A4"/>
          </p15:clr>
        </p15:guide>
        <p15:guide id="4" orient="horz" pos="3113">
          <p15:clr>
            <a:srgbClr val="A4A3A4"/>
          </p15:clr>
        </p15:guide>
        <p15:guide id="5" orient="horz" pos="3543">
          <p15:clr>
            <a:srgbClr val="A4A3A4"/>
          </p15:clr>
        </p15:guide>
        <p15:guide id="6" orient="horz" pos="1389">
          <p15:clr>
            <a:srgbClr val="A4A3A4"/>
          </p15:clr>
        </p15:guide>
        <p15:guide id="7" orient="horz" pos="3861">
          <p15:clr>
            <a:srgbClr val="A4A3A4"/>
          </p15:clr>
        </p15:guide>
        <p15:guide id="8" orient="horz" pos="1774">
          <p15:clr>
            <a:srgbClr val="A4A3A4"/>
          </p15:clr>
        </p15:guide>
        <p15:guide id="9" pos="3273">
          <p15:clr>
            <a:srgbClr val="A4A3A4"/>
          </p15:clr>
        </p15:guide>
        <p15:guide id="10" pos="7559">
          <p15:clr>
            <a:srgbClr val="A4A3A4"/>
          </p15:clr>
        </p15:guide>
        <p15:guide id="11" pos="3545">
          <p15:clr>
            <a:srgbClr val="A4A3A4"/>
          </p15:clr>
        </p15:guide>
        <p15:guide id="12" pos="4793">
          <p15:clr>
            <a:srgbClr val="A4A3A4"/>
          </p15:clr>
        </p15:guide>
        <p15:guide id="13" pos="2003">
          <p15:clr>
            <a:srgbClr val="A4A3A4"/>
          </p15:clr>
        </p15:guide>
        <p15:guide id="14" pos="1663">
          <p15:clr>
            <a:srgbClr val="A4A3A4"/>
          </p15:clr>
        </p15:guide>
        <p15:guide id="15" pos="5087">
          <p15:clr>
            <a:srgbClr val="A4A3A4"/>
          </p15:clr>
        </p15:guide>
        <p15:guide id="16" pos="18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3249"/>
    <a:srgbClr val="98DBCE"/>
    <a:srgbClr val="003349"/>
    <a:srgbClr val="00B398"/>
    <a:srgbClr val="EBEBEB"/>
    <a:srgbClr val="00A3E0"/>
    <a:srgbClr val="008E7A"/>
    <a:srgbClr val="D50032"/>
    <a:srgbClr val="862633"/>
    <a:srgbClr val="3F6C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505DE9-D057-4B21-BBE5-9C06E038B514}" v="16" dt="2022-03-22T15:10:54.488"/>
    <p1510:client id="{F6DEDA61-4C81-0908-2E60-358995D51248}" v="5" dt="2022-03-22T15:06:50.6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6098"/>
    <p:restoredTop sz="74820" autoAdjust="0"/>
  </p:normalViewPr>
  <p:slideViewPr>
    <p:cSldViewPr snapToGrid="0">
      <p:cViewPr varScale="1">
        <p:scale>
          <a:sx n="108" d="100"/>
          <a:sy n="108" d="100"/>
        </p:scale>
        <p:origin x="1140" y="96"/>
      </p:cViewPr>
      <p:guideLst>
        <p:guide orient="horz" pos="731"/>
        <p:guide orient="horz" pos="2568"/>
        <p:guide orient="horz" pos="2772"/>
        <p:guide orient="horz" pos="3113"/>
        <p:guide orient="horz" pos="3543"/>
        <p:guide orient="horz" pos="1389"/>
        <p:guide orient="horz" pos="3861"/>
        <p:guide orient="horz" pos="1774"/>
        <p:guide pos="3273"/>
        <p:guide pos="7559"/>
        <p:guide pos="3545"/>
        <p:guide pos="4793"/>
        <p:guide pos="2003"/>
        <p:guide pos="1663"/>
        <p:guide pos="5087"/>
        <p:guide pos="189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-23092"/>
    </p:cViewPr>
  </p:sorterViewPr>
  <p:notesViewPr>
    <p:cSldViewPr snapToGrid="0">
      <p:cViewPr varScale="1">
        <p:scale>
          <a:sx n="146" d="100"/>
          <a:sy n="146" d="100"/>
        </p:scale>
        <p:origin x="743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irini Politi" userId="87fab386-a71f-4291-8802-d28156dc60b7" providerId="ADAL" clId="{15505DE9-D057-4B21-BBE5-9C06E038B514}"/>
    <pc:docChg chg="modSld modMainMaster">
      <pc:chgData name="Eirini Politi" userId="87fab386-a71f-4291-8802-d28156dc60b7" providerId="ADAL" clId="{15505DE9-D057-4B21-BBE5-9C06E038B514}" dt="2022-03-22T15:10:57.683" v="25" actId="20577"/>
      <pc:docMkLst>
        <pc:docMk/>
      </pc:docMkLst>
      <pc:sldChg chg="modSp mod">
        <pc:chgData name="Eirini Politi" userId="87fab386-a71f-4291-8802-d28156dc60b7" providerId="ADAL" clId="{15505DE9-D057-4B21-BBE5-9C06E038B514}" dt="2022-03-22T15:10:29.438" v="12" actId="20577"/>
        <pc:sldMkLst>
          <pc:docMk/>
          <pc:sldMk cId="28408448" sldId="290"/>
        </pc:sldMkLst>
        <pc:spChg chg="mod">
          <ac:chgData name="Eirini Politi" userId="87fab386-a71f-4291-8802-d28156dc60b7" providerId="ADAL" clId="{15505DE9-D057-4B21-BBE5-9C06E038B514}" dt="2022-03-22T15:10:29.438" v="12" actId="20577"/>
          <ac:spMkLst>
            <pc:docMk/>
            <pc:sldMk cId="28408448" sldId="290"/>
            <ac:spMk id="2" creationId="{00000000-0000-0000-0000-000000000000}"/>
          </ac:spMkLst>
        </pc:spChg>
      </pc:sldChg>
      <pc:sldMasterChg chg="modSldLayout">
        <pc:chgData name="Eirini Politi" userId="87fab386-a71f-4291-8802-d28156dc60b7" providerId="ADAL" clId="{15505DE9-D057-4B21-BBE5-9C06E038B514}" dt="2022-03-22T15:10:57.683" v="25" actId="20577"/>
        <pc:sldMasterMkLst>
          <pc:docMk/>
          <pc:sldMasterMk cId="0" sldId="2147483928"/>
        </pc:sldMasterMkLst>
        <pc:sldLayoutChg chg="modSp mod">
          <pc:chgData name="Eirini Politi" userId="87fab386-a71f-4291-8802-d28156dc60b7" providerId="ADAL" clId="{15505DE9-D057-4B21-BBE5-9C06E038B514}" dt="2022-03-22T15:10:57.683" v="25" actId="20577"/>
          <pc:sldLayoutMkLst>
            <pc:docMk/>
            <pc:sldMasterMk cId="0" sldId="2147483928"/>
            <pc:sldLayoutMk cId="2550410772" sldId="2147487142"/>
          </pc:sldLayoutMkLst>
          <pc:spChg chg="mod">
            <ac:chgData name="Eirini Politi" userId="87fab386-a71f-4291-8802-d28156dc60b7" providerId="ADAL" clId="{15505DE9-D057-4B21-BBE5-9C06E038B514}" dt="2022-03-22T15:10:57.683" v="25" actId="20577"/>
            <ac:spMkLst>
              <pc:docMk/>
              <pc:sldMasterMk cId="0" sldId="2147483928"/>
              <pc:sldLayoutMk cId="2550410772" sldId="2147487142"/>
              <ac:spMk id="2" creationId="{00000000-0000-0000-0000-000000000000}"/>
            </ac:spMkLst>
          </pc:spChg>
          <pc:spChg chg="mod">
            <ac:chgData name="Eirini Politi" userId="87fab386-a71f-4291-8802-d28156dc60b7" providerId="ADAL" clId="{15505DE9-D057-4B21-BBE5-9C06E038B514}" dt="2022-03-22T15:10:54.488" v="24" actId="1035"/>
            <ac:spMkLst>
              <pc:docMk/>
              <pc:sldMasterMk cId="0" sldId="2147483928"/>
              <pc:sldLayoutMk cId="2550410772" sldId="2147487142"/>
              <ac:spMk id="10" creationId="{00000000-0000-0000-0000-000000000000}"/>
            </ac:spMkLst>
          </pc:spChg>
        </pc:sldLayoutChg>
      </pc:sldMasterChg>
    </pc:docChg>
  </pc:docChgLst>
  <pc:docChgLst>
    <pc:chgData name="Catherine Fitzsimons" userId="4a27d5e5-3d3e-47bd-b998-a92340e22168" providerId="ADAL" clId="{412D1FA1-6B55-4485-B7F7-06A4A39AE9C8}"/>
    <pc:docChg chg="undo custSel addSld delSld modSld sldOrd modMainMaster">
      <pc:chgData name="Catherine Fitzsimons" userId="4a27d5e5-3d3e-47bd-b998-a92340e22168" providerId="ADAL" clId="{412D1FA1-6B55-4485-B7F7-06A4A39AE9C8}" dt="2022-03-18T15:27:11.371" v="7311" actId="2696"/>
      <pc:docMkLst>
        <pc:docMk/>
      </pc:docMkLst>
      <pc:sldChg chg="modSp modNotesTx">
        <pc:chgData name="Catherine Fitzsimons" userId="4a27d5e5-3d3e-47bd-b998-a92340e22168" providerId="ADAL" clId="{412D1FA1-6B55-4485-B7F7-06A4A39AE9C8}" dt="2022-03-17T14:45:21.672" v="4215" actId="20577"/>
        <pc:sldMkLst>
          <pc:docMk/>
          <pc:sldMk cId="937534784" sldId="284"/>
        </pc:sldMkLst>
        <pc:spChg chg="mod">
          <ac:chgData name="Catherine Fitzsimons" userId="4a27d5e5-3d3e-47bd-b998-a92340e22168" providerId="ADAL" clId="{412D1FA1-6B55-4485-B7F7-06A4A39AE9C8}" dt="2022-03-17T11:13:51.310" v="4" actId="1076"/>
          <ac:spMkLst>
            <pc:docMk/>
            <pc:sldMk cId="937534784" sldId="284"/>
            <ac:spMk id="4" creationId="{00000000-0000-0000-0000-000000000000}"/>
          </ac:spMkLst>
        </pc:spChg>
      </pc:sldChg>
      <pc:sldChg chg="addSp delSp modSp mod modClrScheme chgLayout modNotesTx">
        <pc:chgData name="Catherine Fitzsimons" userId="4a27d5e5-3d3e-47bd-b998-a92340e22168" providerId="ADAL" clId="{412D1FA1-6B55-4485-B7F7-06A4A39AE9C8}" dt="2022-03-17T11:23:27.627" v="154" actId="12"/>
        <pc:sldMkLst>
          <pc:docMk/>
          <pc:sldMk cId="3501656560" sldId="285"/>
        </pc:sldMkLst>
        <pc:spChg chg="mod ord">
          <ac:chgData name="Catherine Fitzsimons" userId="4a27d5e5-3d3e-47bd-b998-a92340e22168" providerId="ADAL" clId="{412D1FA1-6B55-4485-B7F7-06A4A39AE9C8}" dt="2022-03-17T11:16:39.704" v="13" actId="700"/>
          <ac:spMkLst>
            <pc:docMk/>
            <pc:sldMk cId="3501656560" sldId="285"/>
            <ac:spMk id="2" creationId="{00000000-0000-0000-0000-000000000000}"/>
          </ac:spMkLst>
        </pc:spChg>
        <pc:spChg chg="del mod ord">
          <ac:chgData name="Catherine Fitzsimons" userId="4a27d5e5-3d3e-47bd-b998-a92340e22168" providerId="ADAL" clId="{412D1FA1-6B55-4485-B7F7-06A4A39AE9C8}" dt="2022-03-17T11:16:39.704" v="13" actId="700"/>
          <ac:spMkLst>
            <pc:docMk/>
            <pc:sldMk cId="3501656560" sldId="285"/>
            <ac:spMk id="3" creationId="{00000000-0000-0000-0000-000000000000}"/>
          </ac:spMkLst>
        </pc:spChg>
        <pc:spChg chg="add del mod ord">
          <ac:chgData name="Catherine Fitzsimons" userId="4a27d5e5-3d3e-47bd-b998-a92340e22168" providerId="ADAL" clId="{412D1FA1-6B55-4485-B7F7-06A4A39AE9C8}" dt="2022-03-17T11:17:14.672" v="14" actId="931"/>
          <ac:spMkLst>
            <pc:docMk/>
            <pc:sldMk cId="3501656560" sldId="285"/>
            <ac:spMk id="4" creationId="{249FF116-8085-46CF-B483-12A740AF43A0}"/>
          </ac:spMkLst>
        </pc:spChg>
        <pc:picChg chg="add mod">
          <ac:chgData name="Catherine Fitzsimons" userId="4a27d5e5-3d3e-47bd-b998-a92340e22168" providerId="ADAL" clId="{412D1FA1-6B55-4485-B7F7-06A4A39AE9C8}" dt="2022-03-17T11:17:35.165" v="21" actId="1076"/>
          <ac:picMkLst>
            <pc:docMk/>
            <pc:sldMk cId="3501656560" sldId="285"/>
            <ac:picMk id="6" creationId="{66CE0663-1E34-4E59-96FC-7112365F735F}"/>
          </ac:picMkLst>
        </pc:picChg>
      </pc:sldChg>
      <pc:sldChg chg="modSp mod">
        <pc:chgData name="Catherine Fitzsimons" userId="4a27d5e5-3d3e-47bd-b998-a92340e22168" providerId="ADAL" clId="{412D1FA1-6B55-4485-B7F7-06A4A39AE9C8}" dt="2022-03-17T12:52:57.127" v="1558" actId="20577"/>
        <pc:sldMkLst>
          <pc:docMk/>
          <pc:sldMk cId="2266811763" sldId="286"/>
        </pc:sldMkLst>
        <pc:spChg chg="mod">
          <ac:chgData name="Catherine Fitzsimons" userId="4a27d5e5-3d3e-47bd-b998-a92340e22168" providerId="ADAL" clId="{412D1FA1-6B55-4485-B7F7-06A4A39AE9C8}" dt="2022-03-17T12:52:57.127" v="1558" actId="20577"/>
          <ac:spMkLst>
            <pc:docMk/>
            <pc:sldMk cId="2266811763" sldId="286"/>
            <ac:spMk id="3" creationId="{00000000-0000-0000-0000-000000000000}"/>
          </ac:spMkLst>
        </pc:spChg>
        <pc:spChg chg="mod">
          <ac:chgData name="Catherine Fitzsimons" userId="4a27d5e5-3d3e-47bd-b998-a92340e22168" providerId="ADAL" clId="{412D1FA1-6B55-4485-B7F7-06A4A39AE9C8}" dt="2022-03-17T11:20:34.492" v="50" actId="20577"/>
          <ac:spMkLst>
            <pc:docMk/>
            <pc:sldMk cId="2266811763" sldId="286"/>
            <ac:spMk id="4" creationId="{00000000-0000-0000-0000-000000000000}"/>
          </ac:spMkLst>
        </pc:spChg>
      </pc:sldChg>
      <pc:sldChg chg="modSp mod">
        <pc:chgData name="Catherine Fitzsimons" userId="4a27d5e5-3d3e-47bd-b998-a92340e22168" providerId="ADAL" clId="{412D1FA1-6B55-4485-B7F7-06A4A39AE9C8}" dt="2022-03-17T15:24:28.464" v="5114" actId="255"/>
        <pc:sldMkLst>
          <pc:docMk/>
          <pc:sldMk cId="1257856031" sldId="287"/>
        </pc:sldMkLst>
        <pc:spChg chg="mod">
          <ac:chgData name="Catherine Fitzsimons" userId="4a27d5e5-3d3e-47bd-b998-a92340e22168" providerId="ADAL" clId="{412D1FA1-6B55-4485-B7F7-06A4A39AE9C8}" dt="2022-03-17T15:16:23.798" v="4918" actId="20577"/>
          <ac:spMkLst>
            <pc:docMk/>
            <pc:sldMk cId="1257856031" sldId="287"/>
            <ac:spMk id="2" creationId="{00000000-0000-0000-0000-000000000000}"/>
          </ac:spMkLst>
        </pc:spChg>
        <pc:spChg chg="mod">
          <ac:chgData name="Catherine Fitzsimons" userId="4a27d5e5-3d3e-47bd-b998-a92340e22168" providerId="ADAL" clId="{412D1FA1-6B55-4485-B7F7-06A4A39AE9C8}" dt="2022-03-17T15:24:28.464" v="5114" actId="255"/>
          <ac:spMkLst>
            <pc:docMk/>
            <pc:sldMk cId="1257856031" sldId="287"/>
            <ac:spMk id="3" creationId="{00000000-0000-0000-0000-000000000000}"/>
          </ac:spMkLst>
        </pc:spChg>
      </pc:sldChg>
      <pc:sldChg chg="modSp mod">
        <pc:chgData name="Catherine Fitzsimons" userId="4a27d5e5-3d3e-47bd-b998-a92340e22168" providerId="ADAL" clId="{412D1FA1-6B55-4485-B7F7-06A4A39AE9C8}" dt="2022-03-17T12:53:33.671" v="1593" actId="20577"/>
        <pc:sldMkLst>
          <pc:docMk/>
          <pc:sldMk cId="1888890519" sldId="291"/>
        </pc:sldMkLst>
        <pc:spChg chg="mod">
          <ac:chgData name="Catherine Fitzsimons" userId="4a27d5e5-3d3e-47bd-b998-a92340e22168" providerId="ADAL" clId="{412D1FA1-6B55-4485-B7F7-06A4A39AE9C8}" dt="2022-03-17T12:53:33.671" v="1593" actId="20577"/>
          <ac:spMkLst>
            <pc:docMk/>
            <pc:sldMk cId="1888890519" sldId="291"/>
            <ac:spMk id="3" creationId="{00000000-0000-0000-0000-000000000000}"/>
          </ac:spMkLst>
        </pc:spChg>
        <pc:spChg chg="mod">
          <ac:chgData name="Catherine Fitzsimons" userId="4a27d5e5-3d3e-47bd-b998-a92340e22168" providerId="ADAL" clId="{412D1FA1-6B55-4485-B7F7-06A4A39AE9C8}" dt="2022-03-17T12:03:22.685" v="997" actId="20577"/>
          <ac:spMkLst>
            <pc:docMk/>
            <pc:sldMk cId="1888890519" sldId="291"/>
            <ac:spMk id="4" creationId="{00000000-0000-0000-0000-000000000000}"/>
          </ac:spMkLst>
        </pc:spChg>
      </pc:sldChg>
      <pc:sldChg chg="modSp mod">
        <pc:chgData name="Catherine Fitzsimons" userId="4a27d5e5-3d3e-47bd-b998-a92340e22168" providerId="ADAL" clId="{412D1FA1-6B55-4485-B7F7-06A4A39AE9C8}" dt="2022-03-17T14:48:39.568" v="4330" actId="14100"/>
        <pc:sldMkLst>
          <pc:docMk/>
          <pc:sldMk cId="1535913992" sldId="292"/>
        </pc:sldMkLst>
        <pc:spChg chg="mod">
          <ac:chgData name="Catherine Fitzsimons" userId="4a27d5e5-3d3e-47bd-b998-a92340e22168" providerId="ADAL" clId="{412D1FA1-6B55-4485-B7F7-06A4A39AE9C8}" dt="2022-03-17T14:48:39.568" v="4330" actId="14100"/>
          <ac:spMkLst>
            <pc:docMk/>
            <pc:sldMk cId="1535913992" sldId="292"/>
            <ac:spMk id="3" creationId="{00000000-0000-0000-0000-000000000000}"/>
          </ac:spMkLst>
        </pc:spChg>
        <pc:spChg chg="mod">
          <ac:chgData name="Catherine Fitzsimons" userId="4a27d5e5-3d3e-47bd-b998-a92340e22168" providerId="ADAL" clId="{412D1FA1-6B55-4485-B7F7-06A4A39AE9C8}" dt="2022-03-17T14:48:37.144" v="4329" actId="14100"/>
          <ac:spMkLst>
            <pc:docMk/>
            <pc:sldMk cId="1535913992" sldId="292"/>
            <ac:spMk id="4" creationId="{00000000-0000-0000-0000-000000000000}"/>
          </ac:spMkLst>
        </pc:spChg>
      </pc:sldChg>
      <pc:sldChg chg="modNotesTx">
        <pc:chgData name="Catherine Fitzsimons" userId="4a27d5e5-3d3e-47bd-b998-a92340e22168" providerId="ADAL" clId="{412D1FA1-6B55-4485-B7F7-06A4A39AE9C8}" dt="2022-03-17T11:22:59.060" v="153" actId="12"/>
        <pc:sldMkLst>
          <pc:docMk/>
          <pc:sldMk cId="2224945290" sldId="293"/>
        </pc:sldMkLst>
      </pc:sldChg>
      <pc:sldChg chg="addSp delSp modSp new mod modAnim modNotesTx">
        <pc:chgData name="Catherine Fitzsimons" userId="4a27d5e5-3d3e-47bd-b998-a92340e22168" providerId="ADAL" clId="{412D1FA1-6B55-4485-B7F7-06A4A39AE9C8}" dt="2022-03-17T12:55:14.687" v="1647" actId="20577"/>
        <pc:sldMkLst>
          <pc:docMk/>
          <pc:sldMk cId="2110281756" sldId="294"/>
        </pc:sldMkLst>
        <pc:spChg chg="mod">
          <ac:chgData name="Catherine Fitzsimons" userId="4a27d5e5-3d3e-47bd-b998-a92340e22168" providerId="ADAL" clId="{412D1FA1-6B55-4485-B7F7-06A4A39AE9C8}" dt="2022-03-17T11:36:53.108" v="461" actId="20577"/>
          <ac:spMkLst>
            <pc:docMk/>
            <pc:sldMk cId="2110281756" sldId="294"/>
            <ac:spMk id="2" creationId="{194D7C2E-60F7-4F17-AAC8-042C795ADF0A}"/>
          </ac:spMkLst>
        </pc:spChg>
        <pc:spChg chg="del">
          <ac:chgData name="Catherine Fitzsimons" userId="4a27d5e5-3d3e-47bd-b998-a92340e22168" providerId="ADAL" clId="{412D1FA1-6B55-4485-B7F7-06A4A39AE9C8}" dt="2022-03-17T11:24:07.083" v="156"/>
          <ac:spMkLst>
            <pc:docMk/>
            <pc:sldMk cId="2110281756" sldId="294"/>
            <ac:spMk id="3" creationId="{EC43523F-2642-4608-8463-CFD272A37FA4}"/>
          </ac:spMkLst>
        </pc:spChg>
        <pc:graphicFrameChg chg="add mod modGraphic">
          <ac:chgData name="Catherine Fitzsimons" userId="4a27d5e5-3d3e-47bd-b998-a92340e22168" providerId="ADAL" clId="{412D1FA1-6B55-4485-B7F7-06A4A39AE9C8}" dt="2022-03-17T11:28:43.248" v="295" actId="6549"/>
          <ac:graphicFrameMkLst>
            <pc:docMk/>
            <pc:sldMk cId="2110281756" sldId="294"/>
            <ac:graphicFrameMk id="4" creationId="{A681DE2D-9B54-4B06-8AC2-4D37C5519BF9}"/>
          </ac:graphicFrameMkLst>
        </pc:graphicFrameChg>
        <pc:graphicFrameChg chg="add mod modGraphic">
          <ac:chgData name="Catherine Fitzsimons" userId="4a27d5e5-3d3e-47bd-b998-a92340e22168" providerId="ADAL" clId="{412D1FA1-6B55-4485-B7F7-06A4A39AE9C8}" dt="2022-03-17T12:55:14.687" v="1647" actId="20577"/>
          <ac:graphicFrameMkLst>
            <pc:docMk/>
            <pc:sldMk cId="2110281756" sldId="294"/>
            <ac:graphicFrameMk id="5" creationId="{D5B010B0-A315-434D-9298-13147C9631A7}"/>
          </ac:graphicFrameMkLst>
        </pc:graphicFrameChg>
      </pc:sldChg>
      <pc:sldChg chg="addSp delSp modSp new mod modAnim modNotesTx">
        <pc:chgData name="Catherine Fitzsimons" userId="4a27d5e5-3d3e-47bd-b998-a92340e22168" providerId="ADAL" clId="{412D1FA1-6B55-4485-B7F7-06A4A39AE9C8}" dt="2022-03-17T16:02:43.333" v="6450" actId="20577"/>
        <pc:sldMkLst>
          <pc:docMk/>
          <pc:sldMk cId="2879619748" sldId="295"/>
        </pc:sldMkLst>
        <pc:spChg chg="mod">
          <ac:chgData name="Catherine Fitzsimons" userId="4a27d5e5-3d3e-47bd-b998-a92340e22168" providerId="ADAL" clId="{412D1FA1-6B55-4485-B7F7-06A4A39AE9C8}" dt="2022-03-17T11:37:01.324" v="463" actId="20577"/>
          <ac:spMkLst>
            <pc:docMk/>
            <pc:sldMk cId="2879619748" sldId="295"/>
            <ac:spMk id="2" creationId="{63AE82E8-C0A6-497C-84D2-D3D009F0CCCE}"/>
          </ac:spMkLst>
        </pc:spChg>
        <pc:spChg chg="mod">
          <ac:chgData name="Catherine Fitzsimons" userId="4a27d5e5-3d3e-47bd-b998-a92340e22168" providerId="ADAL" clId="{412D1FA1-6B55-4485-B7F7-06A4A39AE9C8}" dt="2022-03-17T16:02:43.333" v="6450" actId="20577"/>
          <ac:spMkLst>
            <pc:docMk/>
            <pc:sldMk cId="2879619748" sldId="295"/>
            <ac:spMk id="3" creationId="{577F21E6-A3B9-4C32-84BD-814C9A2A25EF}"/>
          </ac:spMkLst>
        </pc:spChg>
        <pc:spChg chg="add del mod">
          <ac:chgData name="Catherine Fitzsimons" userId="4a27d5e5-3d3e-47bd-b998-a92340e22168" providerId="ADAL" clId="{412D1FA1-6B55-4485-B7F7-06A4A39AE9C8}" dt="2022-03-17T11:34:39.172" v="354" actId="478"/>
          <ac:spMkLst>
            <pc:docMk/>
            <pc:sldMk cId="2879619748" sldId="295"/>
            <ac:spMk id="4" creationId="{D1DD9552-69E7-441B-BE02-DC94CBE0E2B3}"/>
          </ac:spMkLst>
        </pc:spChg>
      </pc:sldChg>
      <pc:sldChg chg="addSp delSp modSp new mod modClrScheme chgLayout modNotesTx">
        <pc:chgData name="Catherine Fitzsimons" userId="4a27d5e5-3d3e-47bd-b998-a92340e22168" providerId="ADAL" clId="{412D1FA1-6B55-4485-B7F7-06A4A39AE9C8}" dt="2022-03-17T12:58:03.827" v="1673" actId="1076"/>
        <pc:sldMkLst>
          <pc:docMk/>
          <pc:sldMk cId="678527114" sldId="296"/>
        </pc:sldMkLst>
        <pc:spChg chg="del mod ord">
          <ac:chgData name="Catherine Fitzsimons" userId="4a27d5e5-3d3e-47bd-b998-a92340e22168" providerId="ADAL" clId="{412D1FA1-6B55-4485-B7F7-06A4A39AE9C8}" dt="2022-03-17T11:45:32.381" v="557" actId="700"/>
          <ac:spMkLst>
            <pc:docMk/>
            <pc:sldMk cId="678527114" sldId="296"/>
            <ac:spMk id="2" creationId="{54AF2F28-684E-4033-BA03-C79CCB8C3DD3}"/>
          </ac:spMkLst>
        </pc:spChg>
        <pc:spChg chg="del mod ord">
          <ac:chgData name="Catherine Fitzsimons" userId="4a27d5e5-3d3e-47bd-b998-a92340e22168" providerId="ADAL" clId="{412D1FA1-6B55-4485-B7F7-06A4A39AE9C8}" dt="2022-03-17T11:45:32.381" v="557" actId="700"/>
          <ac:spMkLst>
            <pc:docMk/>
            <pc:sldMk cId="678527114" sldId="296"/>
            <ac:spMk id="3" creationId="{89A03F55-BD7F-4613-A0EC-ED172670C052}"/>
          </ac:spMkLst>
        </pc:spChg>
        <pc:spChg chg="del mod ord">
          <ac:chgData name="Catherine Fitzsimons" userId="4a27d5e5-3d3e-47bd-b998-a92340e22168" providerId="ADAL" clId="{412D1FA1-6B55-4485-B7F7-06A4A39AE9C8}" dt="2022-03-17T11:45:32.381" v="557" actId="700"/>
          <ac:spMkLst>
            <pc:docMk/>
            <pc:sldMk cId="678527114" sldId="296"/>
            <ac:spMk id="4" creationId="{FFCEDDDE-AF07-4452-BE49-43F314EBE0DD}"/>
          </ac:spMkLst>
        </pc:spChg>
        <pc:spChg chg="add mod ord">
          <ac:chgData name="Catherine Fitzsimons" userId="4a27d5e5-3d3e-47bd-b998-a92340e22168" providerId="ADAL" clId="{412D1FA1-6B55-4485-B7F7-06A4A39AE9C8}" dt="2022-03-17T12:02:36.197" v="969" actId="20577"/>
          <ac:spMkLst>
            <pc:docMk/>
            <pc:sldMk cId="678527114" sldId="296"/>
            <ac:spMk id="5" creationId="{19D55045-EEBB-4134-BE72-D4527E2BE323}"/>
          </ac:spMkLst>
        </pc:spChg>
        <pc:spChg chg="add del mod ord">
          <ac:chgData name="Catherine Fitzsimons" userId="4a27d5e5-3d3e-47bd-b998-a92340e22168" providerId="ADAL" clId="{412D1FA1-6B55-4485-B7F7-06A4A39AE9C8}" dt="2022-03-17T11:47:23.199" v="581"/>
          <ac:spMkLst>
            <pc:docMk/>
            <pc:sldMk cId="678527114" sldId="296"/>
            <ac:spMk id="6" creationId="{018C85D6-6DB1-4BDC-A9C3-CBC9C821D230}"/>
          </ac:spMkLst>
        </pc:spChg>
        <pc:spChg chg="add del mod ord">
          <ac:chgData name="Catherine Fitzsimons" userId="4a27d5e5-3d3e-47bd-b998-a92340e22168" providerId="ADAL" clId="{412D1FA1-6B55-4485-B7F7-06A4A39AE9C8}" dt="2022-03-17T11:49:46.601" v="592"/>
          <ac:spMkLst>
            <pc:docMk/>
            <pc:sldMk cId="678527114" sldId="296"/>
            <ac:spMk id="7" creationId="{531849D5-652F-419A-A18D-73273FA29D1F}"/>
          </ac:spMkLst>
        </pc:spChg>
        <pc:spChg chg="add mod">
          <ac:chgData name="Catherine Fitzsimons" userId="4a27d5e5-3d3e-47bd-b998-a92340e22168" providerId="ADAL" clId="{412D1FA1-6B55-4485-B7F7-06A4A39AE9C8}" dt="2022-03-17T12:58:03.827" v="1673" actId="1076"/>
          <ac:spMkLst>
            <pc:docMk/>
            <pc:sldMk cId="678527114" sldId="296"/>
            <ac:spMk id="14" creationId="{F5A6A168-1EB2-4778-934A-82026C3AA39C}"/>
          </ac:spMkLst>
        </pc:spChg>
        <pc:graphicFrameChg chg="add mod modGraphic">
          <ac:chgData name="Catherine Fitzsimons" userId="4a27d5e5-3d3e-47bd-b998-a92340e22168" providerId="ADAL" clId="{412D1FA1-6B55-4485-B7F7-06A4A39AE9C8}" dt="2022-03-17T12:01:10.791" v="878" actId="20577"/>
          <ac:graphicFrameMkLst>
            <pc:docMk/>
            <pc:sldMk cId="678527114" sldId="296"/>
            <ac:graphicFrameMk id="15" creationId="{54E4CD19-6819-4C90-BB22-0CC94118EA2D}"/>
          </ac:graphicFrameMkLst>
        </pc:graphicFrameChg>
        <pc:picChg chg="add mod">
          <ac:chgData name="Catherine Fitzsimons" userId="4a27d5e5-3d3e-47bd-b998-a92340e22168" providerId="ADAL" clId="{412D1FA1-6B55-4485-B7F7-06A4A39AE9C8}" dt="2022-03-17T11:53:50.142" v="621" actId="1076"/>
          <ac:picMkLst>
            <pc:docMk/>
            <pc:sldMk cId="678527114" sldId="296"/>
            <ac:picMk id="9" creationId="{6B309D39-F295-4ECC-9F9F-767594E4FDF5}"/>
          </ac:picMkLst>
        </pc:picChg>
        <pc:picChg chg="add del mod">
          <ac:chgData name="Catherine Fitzsimons" userId="4a27d5e5-3d3e-47bd-b998-a92340e22168" providerId="ADAL" clId="{412D1FA1-6B55-4485-B7F7-06A4A39AE9C8}" dt="2022-03-17T11:48:36.049" v="590"/>
          <ac:picMkLst>
            <pc:docMk/>
            <pc:sldMk cId="678527114" sldId="296"/>
            <ac:picMk id="11" creationId="{E9403882-1BEC-494F-BCE9-20302AE64E70}"/>
          </ac:picMkLst>
        </pc:picChg>
        <pc:picChg chg="add mod">
          <ac:chgData name="Catherine Fitzsimons" userId="4a27d5e5-3d3e-47bd-b998-a92340e22168" providerId="ADAL" clId="{412D1FA1-6B55-4485-B7F7-06A4A39AE9C8}" dt="2022-03-17T11:53:48.583" v="620" actId="1076"/>
          <ac:picMkLst>
            <pc:docMk/>
            <pc:sldMk cId="678527114" sldId="296"/>
            <ac:picMk id="13" creationId="{F583A488-B296-46C1-AC2C-10F09C827A46}"/>
          </ac:picMkLst>
        </pc:picChg>
      </pc:sldChg>
      <pc:sldChg chg="addSp delSp modSp new mod modAnim modNotesTx">
        <pc:chgData name="Catherine Fitzsimons" userId="4a27d5e5-3d3e-47bd-b998-a92340e22168" providerId="ADAL" clId="{412D1FA1-6B55-4485-B7F7-06A4A39AE9C8}" dt="2022-03-17T12:55:50.751" v="1648" actId="20577"/>
        <pc:sldMkLst>
          <pc:docMk/>
          <pc:sldMk cId="3041023312" sldId="297"/>
        </pc:sldMkLst>
        <pc:spChg chg="del">
          <ac:chgData name="Catherine Fitzsimons" userId="4a27d5e5-3d3e-47bd-b998-a92340e22168" providerId="ADAL" clId="{412D1FA1-6B55-4485-B7F7-06A4A39AE9C8}" dt="2022-03-17T12:03:51.843" v="998"/>
          <ac:spMkLst>
            <pc:docMk/>
            <pc:sldMk cId="3041023312" sldId="297"/>
            <ac:spMk id="2" creationId="{FF1CC6CD-AC09-40F0-B4D4-E42F144F00A7}"/>
          </ac:spMkLst>
        </pc:spChg>
        <pc:spChg chg="mod">
          <ac:chgData name="Catherine Fitzsimons" userId="4a27d5e5-3d3e-47bd-b998-a92340e22168" providerId="ADAL" clId="{412D1FA1-6B55-4485-B7F7-06A4A39AE9C8}" dt="2022-03-17T12:55:50.751" v="1648" actId="20577"/>
          <ac:spMkLst>
            <pc:docMk/>
            <pc:sldMk cId="3041023312" sldId="297"/>
            <ac:spMk id="3" creationId="{67C33AB2-557E-414B-8686-5C085C455F88}"/>
          </ac:spMkLst>
        </pc:spChg>
        <pc:spChg chg="mod">
          <ac:chgData name="Catherine Fitzsimons" userId="4a27d5e5-3d3e-47bd-b998-a92340e22168" providerId="ADAL" clId="{412D1FA1-6B55-4485-B7F7-06A4A39AE9C8}" dt="2022-03-17T12:11:18.112" v="1079"/>
          <ac:spMkLst>
            <pc:docMk/>
            <pc:sldMk cId="3041023312" sldId="297"/>
            <ac:spMk id="4" creationId="{E726ABB1-37AD-48C5-978F-6071E22D408C}"/>
          </ac:spMkLst>
        </pc:spChg>
        <pc:spChg chg="add mod">
          <ac:chgData name="Catherine Fitzsimons" userId="4a27d5e5-3d3e-47bd-b998-a92340e22168" providerId="ADAL" clId="{412D1FA1-6B55-4485-B7F7-06A4A39AE9C8}" dt="2022-03-17T12:17:40.594" v="1184" actId="1076"/>
          <ac:spMkLst>
            <pc:docMk/>
            <pc:sldMk cId="3041023312" sldId="297"/>
            <ac:spMk id="7" creationId="{EA70DF89-6FDE-458E-A74A-D203BB77995F}"/>
          </ac:spMkLst>
        </pc:spChg>
        <pc:picChg chg="add mod">
          <ac:chgData name="Catherine Fitzsimons" userId="4a27d5e5-3d3e-47bd-b998-a92340e22168" providerId="ADAL" clId="{412D1FA1-6B55-4485-B7F7-06A4A39AE9C8}" dt="2022-03-17T12:09:28.212" v="1070" actId="1076"/>
          <ac:picMkLst>
            <pc:docMk/>
            <pc:sldMk cId="3041023312" sldId="297"/>
            <ac:picMk id="6" creationId="{B2B23C31-B273-41D0-9A80-8AD222E69436}"/>
          </ac:picMkLst>
        </pc:picChg>
      </pc:sldChg>
      <pc:sldChg chg="addSp delSp modSp add mod ord modNotesTx">
        <pc:chgData name="Catherine Fitzsimons" userId="4a27d5e5-3d3e-47bd-b998-a92340e22168" providerId="ADAL" clId="{412D1FA1-6B55-4485-B7F7-06A4A39AE9C8}" dt="2022-03-17T16:03:24.706" v="6451" actId="1076"/>
        <pc:sldMkLst>
          <pc:docMk/>
          <pc:sldMk cId="280999354" sldId="298"/>
        </pc:sldMkLst>
        <pc:spChg chg="mod">
          <ac:chgData name="Catherine Fitzsimons" userId="4a27d5e5-3d3e-47bd-b998-a92340e22168" providerId="ADAL" clId="{412D1FA1-6B55-4485-B7F7-06A4A39AE9C8}" dt="2022-03-17T16:03:24.706" v="6451" actId="1076"/>
          <ac:spMkLst>
            <pc:docMk/>
            <pc:sldMk cId="280999354" sldId="298"/>
            <ac:spMk id="3" creationId="{67C33AB2-557E-414B-8686-5C085C455F88}"/>
          </ac:spMkLst>
        </pc:spChg>
        <pc:spChg chg="add del mod">
          <ac:chgData name="Catherine Fitzsimons" userId="4a27d5e5-3d3e-47bd-b998-a92340e22168" providerId="ADAL" clId="{412D1FA1-6B55-4485-B7F7-06A4A39AE9C8}" dt="2022-03-17T12:17:09.563" v="1178" actId="21"/>
          <ac:spMkLst>
            <pc:docMk/>
            <pc:sldMk cId="280999354" sldId="298"/>
            <ac:spMk id="7" creationId="{95C6B9EA-124A-4AFF-818A-C5D78A26AD97}"/>
          </ac:spMkLst>
        </pc:spChg>
        <pc:picChg chg="mod">
          <ac:chgData name="Catherine Fitzsimons" userId="4a27d5e5-3d3e-47bd-b998-a92340e22168" providerId="ADAL" clId="{412D1FA1-6B55-4485-B7F7-06A4A39AE9C8}" dt="2022-03-17T12:10:59.515" v="1075" actId="1076"/>
          <ac:picMkLst>
            <pc:docMk/>
            <pc:sldMk cId="280999354" sldId="298"/>
            <ac:picMk id="6" creationId="{B2B23C31-B273-41D0-9A80-8AD222E69436}"/>
          </ac:picMkLst>
        </pc:picChg>
      </pc:sldChg>
      <pc:sldChg chg="addSp delSp modSp new mod modNotesTx">
        <pc:chgData name="Catherine Fitzsimons" userId="4a27d5e5-3d3e-47bd-b998-a92340e22168" providerId="ADAL" clId="{412D1FA1-6B55-4485-B7F7-06A4A39AE9C8}" dt="2022-03-17T14:43:17.538" v="4044" actId="20577"/>
        <pc:sldMkLst>
          <pc:docMk/>
          <pc:sldMk cId="2196104439" sldId="299"/>
        </pc:sldMkLst>
        <pc:spChg chg="mod">
          <ac:chgData name="Catherine Fitzsimons" userId="4a27d5e5-3d3e-47bd-b998-a92340e22168" providerId="ADAL" clId="{412D1FA1-6B55-4485-B7F7-06A4A39AE9C8}" dt="2022-03-17T12:20:06.595" v="1258" actId="20577"/>
          <ac:spMkLst>
            <pc:docMk/>
            <pc:sldMk cId="2196104439" sldId="299"/>
            <ac:spMk id="2" creationId="{B339E73C-92CC-4D77-8304-4E36098EE0A7}"/>
          </ac:spMkLst>
        </pc:spChg>
        <pc:spChg chg="del">
          <ac:chgData name="Catherine Fitzsimons" userId="4a27d5e5-3d3e-47bd-b998-a92340e22168" providerId="ADAL" clId="{412D1FA1-6B55-4485-B7F7-06A4A39AE9C8}" dt="2022-03-17T12:19:27.712" v="1206"/>
          <ac:spMkLst>
            <pc:docMk/>
            <pc:sldMk cId="2196104439" sldId="299"/>
            <ac:spMk id="3" creationId="{19C08DFA-D02B-442F-9370-8FE450FA0EE6}"/>
          </ac:spMkLst>
        </pc:spChg>
        <pc:graphicFrameChg chg="add mod modGraphic">
          <ac:chgData name="Catherine Fitzsimons" userId="4a27d5e5-3d3e-47bd-b998-a92340e22168" providerId="ADAL" clId="{412D1FA1-6B55-4485-B7F7-06A4A39AE9C8}" dt="2022-03-17T12:21:31.529" v="1279" actId="14734"/>
          <ac:graphicFrameMkLst>
            <pc:docMk/>
            <pc:sldMk cId="2196104439" sldId="299"/>
            <ac:graphicFrameMk id="4" creationId="{28C525FA-EAA5-4325-BBD4-9D6EA08F94E4}"/>
          </ac:graphicFrameMkLst>
        </pc:graphicFrameChg>
      </pc:sldChg>
      <pc:sldChg chg="addSp delSp modSp new mod modAnim modNotesTx">
        <pc:chgData name="Catherine Fitzsimons" userId="4a27d5e5-3d3e-47bd-b998-a92340e22168" providerId="ADAL" clId="{412D1FA1-6B55-4485-B7F7-06A4A39AE9C8}" dt="2022-03-17T16:07:01.251" v="6551" actId="20577"/>
        <pc:sldMkLst>
          <pc:docMk/>
          <pc:sldMk cId="305674602" sldId="300"/>
        </pc:sldMkLst>
        <pc:spChg chg="mod">
          <ac:chgData name="Catherine Fitzsimons" userId="4a27d5e5-3d3e-47bd-b998-a92340e22168" providerId="ADAL" clId="{412D1FA1-6B55-4485-B7F7-06A4A39AE9C8}" dt="2022-03-17T12:25:43.874" v="1312" actId="20577"/>
          <ac:spMkLst>
            <pc:docMk/>
            <pc:sldMk cId="305674602" sldId="300"/>
            <ac:spMk id="2" creationId="{D6FCC1C6-44F0-49E4-9C93-C11426E795F1}"/>
          </ac:spMkLst>
        </pc:spChg>
        <pc:spChg chg="del">
          <ac:chgData name="Catherine Fitzsimons" userId="4a27d5e5-3d3e-47bd-b998-a92340e22168" providerId="ADAL" clId="{412D1FA1-6B55-4485-B7F7-06A4A39AE9C8}" dt="2022-03-17T12:31:11.561" v="1325" actId="478"/>
          <ac:spMkLst>
            <pc:docMk/>
            <pc:sldMk cId="305674602" sldId="300"/>
            <ac:spMk id="3" creationId="{BD00D394-E5B3-4677-A6C6-C22AA6F11875}"/>
          </ac:spMkLst>
        </pc:spChg>
        <pc:spChg chg="mod ord topLvl">
          <ac:chgData name="Catherine Fitzsimons" userId="4a27d5e5-3d3e-47bd-b998-a92340e22168" providerId="ADAL" clId="{412D1FA1-6B55-4485-B7F7-06A4A39AE9C8}" dt="2022-03-17T16:05:55.779" v="6452"/>
          <ac:spMkLst>
            <pc:docMk/>
            <pc:sldMk cId="305674602" sldId="300"/>
            <ac:spMk id="5" creationId="{7EB3AC47-02A6-48E9-9444-01358EBE0987}"/>
          </ac:spMkLst>
        </pc:spChg>
        <pc:spChg chg="del mod topLvl">
          <ac:chgData name="Catherine Fitzsimons" userId="4a27d5e5-3d3e-47bd-b998-a92340e22168" providerId="ADAL" clId="{412D1FA1-6B55-4485-B7F7-06A4A39AE9C8}" dt="2022-03-17T14:50:59.897" v="4333" actId="478"/>
          <ac:spMkLst>
            <pc:docMk/>
            <pc:sldMk cId="305674602" sldId="300"/>
            <ac:spMk id="6" creationId="{FF5484D1-30AE-4B53-B0DF-2792EE2E25BB}"/>
          </ac:spMkLst>
        </pc:spChg>
        <pc:spChg chg="add mod">
          <ac:chgData name="Catherine Fitzsimons" userId="4a27d5e5-3d3e-47bd-b998-a92340e22168" providerId="ADAL" clId="{412D1FA1-6B55-4485-B7F7-06A4A39AE9C8}" dt="2022-03-17T12:34:12.151" v="1348" actId="164"/>
          <ac:spMkLst>
            <pc:docMk/>
            <pc:sldMk cId="305674602" sldId="300"/>
            <ac:spMk id="10" creationId="{82DEF8BD-6D8F-44C1-9991-4E620C2F028D}"/>
          </ac:spMkLst>
        </pc:spChg>
        <pc:spChg chg="add mod">
          <ac:chgData name="Catherine Fitzsimons" userId="4a27d5e5-3d3e-47bd-b998-a92340e22168" providerId="ADAL" clId="{412D1FA1-6B55-4485-B7F7-06A4A39AE9C8}" dt="2022-03-17T14:52:56.065" v="4362" actId="1076"/>
          <ac:spMkLst>
            <pc:docMk/>
            <pc:sldMk cId="305674602" sldId="300"/>
            <ac:spMk id="11" creationId="{F8A671BF-25A8-432C-8873-D77036B9E7EF}"/>
          </ac:spMkLst>
        </pc:spChg>
        <pc:spChg chg="mod topLvl">
          <ac:chgData name="Catherine Fitzsimons" userId="4a27d5e5-3d3e-47bd-b998-a92340e22168" providerId="ADAL" clId="{412D1FA1-6B55-4485-B7F7-06A4A39AE9C8}" dt="2022-03-17T14:51:31.548" v="4341" actId="20577"/>
          <ac:spMkLst>
            <pc:docMk/>
            <pc:sldMk cId="305674602" sldId="300"/>
            <ac:spMk id="17" creationId="{171EBF6A-21DF-4B22-94E7-5AE2F8E6ED8F}"/>
          </ac:spMkLst>
        </pc:spChg>
        <pc:spChg chg="del mod topLvl">
          <ac:chgData name="Catherine Fitzsimons" userId="4a27d5e5-3d3e-47bd-b998-a92340e22168" providerId="ADAL" clId="{412D1FA1-6B55-4485-B7F7-06A4A39AE9C8}" dt="2022-03-17T14:51:41.508" v="4355" actId="478"/>
          <ac:spMkLst>
            <pc:docMk/>
            <pc:sldMk cId="305674602" sldId="300"/>
            <ac:spMk id="18" creationId="{B69285B7-7B16-496F-92EA-A5ED59163938}"/>
          </ac:spMkLst>
        </pc:spChg>
        <pc:spChg chg="add mod ord">
          <ac:chgData name="Catherine Fitzsimons" userId="4a27d5e5-3d3e-47bd-b998-a92340e22168" providerId="ADAL" clId="{412D1FA1-6B55-4485-B7F7-06A4A39AE9C8}" dt="2022-03-17T14:53:50.928" v="4367" actId="2711"/>
          <ac:spMkLst>
            <pc:docMk/>
            <pc:sldMk cId="305674602" sldId="300"/>
            <ac:spMk id="19" creationId="{658D21C2-43AC-4E21-81D2-CDF02231C2C3}"/>
          </ac:spMkLst>
        </pc:spChg>
        <pc:spChg chg="add del mod">
          <ac:chgData name="Catherine Fitzsimons" userId="4a27d5e5-3d3e-47bd-b998-a92340e22168" providerId="ADAL" clId="{412D1FA1-6B55-4485-B7F7-06A4A39AE9C8}" dt="2022-03-17T14:51:24.032" v="4338" actId="478"/>
          <ac:spMkLst>
            <pc:docMk/>
            <pc:sldMk cId="305674602" sldId="300"/>
            <ac:spMk id="20" creationId="{B63CDD38-8369-4D6E-B093-F20294F3E83C}"/>
          </ac:spMkLst>
        </pc:spChg>
        <pc:spChg chg="add mod ord">
          <ac:chgData name="Catherine Fitzsimons" userId="4a27d5e5-3d3e-47bd-b998-a92340e22168" providerId="ADAL" clId="{412D1FA1-6B55-4485-B7F7-06A4A39AE9C8}" dt="2022-03-17T14:51:31.548" v="4341" actId="20577"/>
          <ac:spMkLst>
            <pc:docMk/>
            <pc:sldMk cId="305674602" sldId="300"/>
            <ac:spMk id="21" creationId="{FEAE377D-850E-44FA-94C8-AB91FB144BD4}"/>
          </ac:spMkLst>
        </pc:spChg>
        <pc:spChg chg="add mod">
          <ac:chgData name="Catherine Fitzsimons" userId="4a27d5e5-3d3e-47bd-b998-a92340e22168" providerId="ADAL" clId="{412D1FA1-6B55-4485-B7F7-06A4A39AE9C8}" dt="2022-03-17T14:51:31.548" v="4341" actId="20577"/>
          <ac:spMkLst>
            <pc:docMk/>
            <pc:sldMk cId="305674602" sldId="300"/>
            <ac:spMk id="22" creationId="{D556F291-30F3-4D17-A346-AFF6E80440BB}"/>
          </ac:spMkLst>
        </pc:spChg>
        <pc:spChg chg="add mod">
          <ac:chgData name="Catherine Fitzsimons" userId="4a27d5e5-3d3e-47bd-b998-a92340e22168" providerId="ADAL" clId="{412D1FA1-6B55-4485-B7F7-06A4A39AE9C8}" dt="2022-03-17T14:51:31.548" v="4341" actId="20577"/>
          <ac:spMkLst>
            <pc:docMk/>
            <pc:sldMk cId="305674602" sldId="300"/>
            <ac:spMk id="24" creationId="{893E2E26-BD51-4D4C-A8D1-1F87BC092EDA}"/>
          </ac:spMkLst>
        </pc:spChg>
        <pc:spChg chg="add mod">
          <ac:chgData name="Catherine Fitzsimons" userId="4a27d5e5-3d3e-47bd-b998-a92340e22168" providerId="ADAL" clId="{412D1FA1-6B55-4485-B7F7-06A4A39AE9C8}" dt="2022-03-17T14:53:16.804" v="4364" actId="12789"/>
          <ac:spMkLst>
            <pc:docMk/>
            <pc:sldMk cId="305674602" sldId="300"/>
            <ac:spMk id="26" creationId="{B43C3400-B350-438E-A528-B6F857270B78}"/>
          </ac:spMkLst>
        </pc:spChg>
        <pc:spChg chg="add mod">
          <ac:chgData name="Catherine Fitzsimons" userId="4a27d5e5-3d3e-47bd-b998-a92340e22168" providerId="ADAL" clId="{412D1FA1-6B55-4485-B7F7-06A4A39AE9C8}" dt="2022-03-17T14:53:16.804" v="4364" actId="12789"/>
          <ac:spMkLst>
            <pc:docMk/>
            <pc:sldMk cId="305674602" sldId="300"/>
            <ac:spMk id="27" creationId="{24E8DEE4-36F2-4232-ACCC-E2996C690BE2}"/>
          </ac:spMkLst>
        </pc:spChg>
        <pc:grpChg chg="add del mod">
          <ac:chgData name="Catherine Fitzsimons" userId="4a27d5e5-3d3e-47bd-b998-a92340e22168" providerId="ADAL" clId="{412D1FA1-6B55-4485-B7F7-06A4A39AE9C8}" dt="2022-03-17T12:29:37.374" v="1316" actId="165"/>
          <ac:grpSpMkLst>
            <pc:docMk/>
            <pc:sldMk cId="305674602" sldId="300"/>
            <ac:grpSpMk id="4" creationId="{304FB45D-8C83-4E72-A6A2-228813170620}"/>
          </ac:grpSpMkLst>
        </pc:grpChg>
        <pc:grpChg chg="add del mod">
          <ac:chgData name="Catherine Fitzsimons" userId="4a27d5e5-3d3e-47bd-b998-a92340e22168" providerId="ADAL" clId="{412D1FA1-6B55-4485-B7F7-06A4A39AE9C8}" dt="2022-03-17T14:50:59.897" v="4333" actId="478"/>
          <ac:grpSpMkLst>
            <pc:docMk/>
            <pc:sldMk cId="305674602" sldId="300"/>
            <ac:grpSpMk id="9" creationId="{684B40AA-F89C-4330-9545-99B0C8F7EAB4}"/>
          </ac:grpSpMkLst>
        </pc:grpChg>
        <pc:grpChg chg="add mod">
          <ac:chgData name="Catherine Fitzsimons" userId="4a27d5e5-3d3e-47bd-b998-a92340e22168" providerId="ADAL" clId="{412D1FA1-6B55-4485-B7F7-06A4A39AE9C8}" dt="2022-03-17T12:33:25.564" v="1338" actId="164"/>
          <ac:grpSpMkLst>
            <pc:docMk/>
            <pc:sldMk cId="305674602" sldId="300"/>
            <ac:grpSpMk id="12" creationId="{EFE5C822-FF9A-4CAA-86F4-1685DC8D66E9}"/>
          </ac:grpSpMkLst>
        </pc:grpChg>
        <pc:grpChg chg="add mod">
          <ac:chgData name="Catherine Fitzsimons" userId="4a27d5e5-3d3e-47bd-b998-a92340e22168" providerId="ADAL" clId="{412D1FA1-6B55-4485-B7F7-06A4A39AE9C8}" dt="2022-03-17T12:34:12.151" v="1348" actId="164"/>
          <ac:grpSpMkLst>
            <pc:docMk/>
            <pc:sldMk cId="305674602" sldId="300"/>
            <ac:grpSpMk id="13" creationId="{96FF98B8-2E36-4EE8-86EE-80ED5556D85F}"/>
          </ac:grpSpMkLst>
        </pc:grpChg>
        <pc:grpChg chg="add del mod">
          <ac:chgData name="Catherine Fitzsimons" userId="4a27d5e5-3d3e-47bd-b998-a92340e22168" providerId="ADAL" clId="{412D1FA1-6B55-4485-B7F7-06A4A39AE9C8}" dt="2022-03-17T12:38:28.183" v="1425" actId="165"/>
          <ac:grpSpMkLst>
            <pc:docMk/>
            <pc:sldMk cId="305674602" sldId="300"/>
            <ac:grpSpMk id="16" creationId="{F6265CCD-0969-4B32-AB5D-241927C1C1CE}"/>
          </ac:grpSpMkLst>
        </pc:grpChg>
        <pc:grpChg chg="add del mod">
          <ac:chgData name="Catherine Fitzsimons" userId="4a27d5e5-3d3e-47bd-b998-a92340e22168" providerId="ADAL" clId="{412D1FA1-6B55-4485-B7F7-06A4A39AE9C8}" dt="2022-03-17T14:51:41.508" v="4355" actId="478"/>
          <ac:grpSpMkLst>
            <pc:docMk/>
            <pc:sldMk cId="305674602" sldId="300"/>
            <ac:grpSpMk id="23" creationId="{AE5199BA-6A55-4429-B5D0-FE351529F271}"/>
          </ac:grpSpMkLst>
        </pc:grpChg>
        <pc:grpChg chg="add mod">
          <ac:chgData name="Catherine Fitzsimons" userId="4a27d5e5-3d3e-47bd-b998-a92340e22168" providerId="ADAL" clId="{412D1FA1-6B55-4485-B7F7-06A4A39AE9C8}" dt="2022-03-17T14:51:31.548" v="4341" actId="20577"/>
          <ac:grpSpMkLst>
            <pc:docMk/>
            <pc:sldMk cId="305674602" sldId="300"/>
            <ac:grpSpMk id="25" creationId="{CD63942F-4368-4BD4-83B1-222535A90EFD}"/>
          </ac:grpSpMkLst>
        </pc:grpChg>
        <pc:grpChg chg="add mod">
          <ac:chgData name="Catherine Fitzsimons" userId="4a27d5e5-3d3e-47bd-b998-a92340e22168" providerId="ADAL" clId="{412D1FA1-6B55-4485-B7F7-06A4A39AE9C8}" dt="2022-03-17T14:53:29.911" v="4366" actId="1076"/>
          <ac:grpSpMkLst>
            <pc:docMk/>
            <pc:sldMk cId="305674602" sldId="300"/>
            <ac:grpSpMk id="28" creationId="{BAD2247E-363E-4781-99FB-7E11711AAAF8}"/>
          </ac:grpSpMkLst>
        </pc:grpChg>
        <pc:picChg chg="add mod ord">
          <ac:chgData name="Catherine Fitzsimons" userId="4a27d5e5-3d3e-47bd-b998-a92340e22168" providerId="ADAL" clId="{412D1FA1-6B55-4485-B7F7-06A4A39AE9C8}" dt="2022-03-17T12:47:53.624" v="1506" actId="1076"/>
          <ac:picMkLst>
            <pc:docMk/>
            <pc:sldMk cId="305674602" sldId="300"/>
            <ac:picMk id="8" creationId="{A3FBF557-9ADF-454D-A8EB-D343430A4B25}"/>
          </ac:picMkLst>
        </pc:picChg>
        <pc:picChg chg="add mod modCrop">
          <ac:chgData name="Catherine Fitzsimons" userId="4a27d5e5-3d3e-47bd-b998-a92340e22168" providerId="ADAL" clId="{412D1FA1-6B55-4485-B7F7-06A4A39AE9C8}" dt="2022-03-17T14:52:37.004" v="4361" actId="1582"/>
          <ac:picMkLst>
            <pc:docMk/>
            <pc:sldMk cId="305674602" sldId="300"/>
            <ac:picMk id="15" creationId="{89A66DE7-82A9-4825-B64B-D5E5EF02FC4B}"/>
          </ac:picMkLst>
        </pc:picChg>
      </pc:sldChg>
      <pc:sldChg chg="addSp delSp modSp new mod modClrScheme chgLayout modNotesTx">
        <pc:chgData name="Catherine Fitzsimons" userId="4a27d5e5-3d3e-47bd-b998-a92340e22168" providerId="ADAL" clId="{412D1FA1-6B55-4485-B7F7-06A4A39AE9C8}" dt="2022-03-17T16:07:51.298" v="6556" actId="20577"/>
        <pc:sldMkLst>
          <pc:docMk/>
          <pc:sldMk cId="382966669" sldId="301"/>
        </pc:sldMkLst>
        <pc:spChg chg="mod ord">
          <ac:chgData name="Catherine Fitzsimons" userId="4a27d5e5-3d3e-47bd-b998-a92340e22168" providerId="ADAL" clId="{412D1FA1-6B55-4485-B7F7-06A4A39AE9C8}" dt="2022-03-17T13:12:34.219" v="2586" actId="20577"/>
          <ac:spMkLst>
            <pc:docMk/>
            <pc:sldMk cId="382966669" sldId="301"/>
            <ac:spMk id="2" creationId="{E74728B9-C0C5-4E17-977F-2785A3E4FE3C}"/>
          </ac:spMkLst>
        </pc:spChg>
        <pc:spChg chg="add del mod ord">
          <ac:chgData name="Catherine Fitzsimons" userId="4a27d5e5-3d3e-47bd-b998-a92340e22168" providerId="ADAL" clId="{412D1FA1-6B55-4485-B7F7-06A4A39AE9C8}" dt="2022-03-17T16:07:51.298" v="6556" actId="20577"/>
          <ac:spMkLst>
            <pc:docMk/>
            <pc:sldMk cId="382966669" sldId="301"/>
            <ac:spMk id="3" creationId="{B73D58D0-9C61-4E2B-8EEF-7446131152A1}"/>
          </ac:spMkLst>
        </pc:spChg>
        <pc:spChg chg="add del mod ord">
          <ac:chgData name="Catherine Fitzsimons" userId="4a27d5e5-3d3e-47bd-b998-a92340e22168" providerId="ADAL" clId="{412D1FA1-6B55-4485-B7F7-06A4A39AE9C8}" dt="2022-03-17T13:09:16.755" v="2278" actId="700"/>
          <ac:spMkLst>
            <pc:docMk/>
            <pc:sldMk cId="382966669" sldId="301"/>
            <ac:spMk id="4" creationId="{0DBCA58A-020A-4572-8059-A66318A67FC9}"/>
          </ac:spMkLst>
        </pc:spChg>
        <pc:spChg chg="add del mod ord">
          <ac:chgData name="Catherine Fitzsimons" userId="4a27d5e5-3d3e-47bd-b998-a92340e22168" providerId="ADAL" clId="{412D1FA1-6B55-4485-B7F7-06A4A39AE9C8}" dt="2022-03-17T13:09:16.755" v="2278" actId="700"/>
          <ac:spMkLst>
            <pc:docMk/>
            <pc:sldMk cId="382966669" sldId="301"/>
            <ac:spMk id="5" creationId="{D797B1B3-59FF-449B-A6C1-7E1DF654187C}"/>
          </ac:spMkLst>
        </pc:spChg>
        <pc:spChg chg="add del mod ord">
          <ac:chgData name="Catherine Fitzsimons" userId="4a27d5e5-3d3e-47bd-b998-a92340e22168" providerId="ADAL" clId="{412D1FA1-6B55-4485-B7F7-06A4A39AE9C8}" dt="2022-03-17T14:07:55.429" v="2751" actId="931"/>
          <ac:spMkLst>
            <pc:docMk/>
            <pc:sldMk cId="382966669" sldId="301"/>
            <ac:spMk id="6" creationId="{96076534-4EC6-42AD-A988-86C7A793A363}"/>
          </ac:spMkLst>
        </pc:spChg>
        <pc:picChg chg="add mod">
          <ac:chgData name="Catherine Fitzsimons" userId="4a27d5e5-3d3e-47bd-b998-a92340e22168" providerId="ADAL" clId="{412D1FA1-6B55-4485-B7F7-06A4A39AE9C8}" dt="2022-03-17T14:08:23.895" v="2759" actId="1076"/>
          <ac:picMkLst>
            <pc:docMk/>
            <pc:sldMk cId="382966669" sldId="301"/>
            <ac:picMk id="8" creationId="{64B07428-BBE1-4DEA-A54E-563BF887E023}"/>
          </ac:picMkLst>
        </pc:picChg>
      </pc:sldChg>
      <pc:sldChg chg="addSp delSp modSp new mod modClrScheme chgLayout">
        <pc:chgData name="Catherine Fitzsimons" userId="4a27d5e5-3d3e-47bd-b998-a92340e22168" providerId="ADAL" clId="{412D1FA1-6B55-4485-B7F7-06A4A39AE9C8}" dt="2022-03-17T14:40:46.081" v="3987" actId="1076"/>
        <pc:sldMkLst>
          <pc:docMk/>
          <pc:sldMk cId="20115906" sldId="302"/>
        </pc:sldMkLst>
        <pc:spChg chg="del mod ord">
          <ac:chgData name="Catherine Fitzsimons" userId="4a27d5e5-3d3e-47bd-b998-a92340e22168" providerId="ADAL" clId="{412D1FA1-6B55-4485-B7F7-06A4A39AE9C8}" dt="2022-03-17T14:33:10.711" v="3673" actId="700"/>
          <ac:spMkLst>
            <pc:docMk/>
            <pc:sldMk cId="20115906" sldId="302"/>
            <ac:spMk id="2" creationId="{4FB91A78-479C-4FF7-97F5-FE8B26249EBD}"/>
          </ac:spMkLst>
        </pc:spChg>
        <pc:spChg chg="del">
          <ac:chgData name="Catherine Fitzsimons" userId="4a27d5e5-3d3e-47bd-b998-a92340e22168" providerId="ADAL" clId="{412D1FA1-6B55-4485-B7F7-06A4A39AE9C8}" dt="2022-03-17T14:33:10.711" v="3673" actId="700"/>
          <ac:spMkLst>
            <pc:docMk/>
            <pc:sldMk cId="20115906" sldId="302"/>
            <ac:spMk id="3" creationId="{4F96A91D-D931-49D5-BA5E-AAF7E1C996BB}"/>
          </ac:spMkLst>
        </pc:spChg>
        <pc:spChg chg="del mod ord">
          <ac:chgData name="Catherine Fitzsimons" userId="4a27d5e5-3d3e-47bd-b998-a92340e22168" providerId="ADAL" clId="{412D1FA1-6B55-4485-B7F7-06A4A39AE9C8}" dt="2022-03-17T14:33:10.711" v="3673" actId="700"/>
          <ac:spMkLst>
            <pc:docMk/>
            <pc:sldMk cId="20115906" sldId="302"/>
            <ac:spMk id="4" creationId="{F949112E-9AF2-41C1-8D21-3ACCA9C2815B}"/>
          </ac:spMkLst>
        </pc:spChg>
        <pc:spChg chg="add mod ord">
          <ac:chgData name="Catherine Fitzsimons" userId="4a27d5e5-3d3e-47bd-b998-a92340e22168" providerId="ADAL" clId="{412D1FA1-6B55-4485-B7F7-06A4A39AE9C8}" dt="2022-03-17T14:34:16.893" v="3744" actId="20577"/>
          <ac:spMkLst>
            <pc:docMk/>
            <pc:sldMk cId="20115906" sldId="302"/>
            <ac:spMk id="5" creationId="{63BED265-06C5-44D8-BB1D-4E5422A1C93C}"/>
          </ac:spMkLst>
        </pc:spChg>
        <pc:spChg chg="add mod ord">
          <ac:chgData name="Catherine Fitzsimons" userId="4a27d5e5-3d3e-47bd-b998-a92340e22168" providerId="ADAL" clId="{412D1FA1-6B55-4485-B7F7-06A4A39AE9C8}" dt="2022-03-17T14:40:46.081" v="3987" actId="1076"/>
          <ac:spMkLst>
            <pc:docMk/>
            <pc:sldMk cId="20115906" sldId="302"/>
            <ac:spMk id="6" creationId="{B4CDDB95-F99F-4A00-82A5-CAA249631271}"/>
          </ac:spMkLst>
        </pc:spChg>
      </pc:sldChg>
      <pc:sldChg chg="addSp delSp modSp mod modAnim">
        <pc:chgData name="Catherine Fitzsimons" userId="4a27d5e5-3d3e-47bd-b998-a92340e22168" providerId="ADAL" clId="{412D1FA1-6B55-4485-B7F7-06A4A39AE9C8}" dt="2022-03-17T16:10:04.052" v="6561"/>
        <pc:sldMkLst>
          <pc:docMk/>
          <pc:sldMk cId="3668799416" sldId="303"/>
        </pc:sldMkLst>
        <pc:spChg chg="add mod">
          <ac:chgData name="Catherine Fitzsimons" userId="4a27d5e5-3d3e-47bd-b998-a92340e22168" providerId="ADAL" clId="{412D1FA1-6B55-4485-B7F7-06A4A39AE9C8}" dt="2022-03-17T16:09:40.532" v="6559" actId="164"/>
          <ac:spMkLst>
            <pc:docMk/>
            <pc:sldMk cId="3668799416" sldId="303"/>
            <ac:spMk id="15" creationId="{98F3349C-1E7B-4530-97E5-8043493065AB}"/>
          </ac:spMkLst>
        </pc:spChg>
        <pc:spChg chg="mod topLvl">
          <ac:chgData name="Catherine Fitzsimons" userId="4a27d5e5-3d3e-47bd-b998-a92340e22168" providerId="ADAL" clId="{412D1FA1-6B55-4485-B7F7-06A4A39AE9C8}" dt="2022-03-17T14:57:16.049" v="4397" actId="1076"/>
          <ac:spMkLst>
            <pc:docMk/>
            <pc:sldMk cId="3668799416" sldId="303"/>
            <ac:spMk id="23" creationId="{00000000-0000-0000-0000-000000000000}"/>
          </ac:spMkLst>
        </pc:spChg>
        <pc:spChg chg="mod topLvl">
          <ac:chgData name="Catherine Fitzsimons" userId="4a27d5e5-3d3e-47bd-b998-a92340e22168" providerId="ADAL" clId="{412D1FA1-6B55-4485-B7F7-06A4A39AE9C8}" dt="2022-03-17T16:09:40.532" v="6559" actId="164"/>
          <ac:spMkLst>
            <pc:docMk/>
            <pc:sldMk cId="3668799416" sldId="303"/>
            <ac:spMk id="39" creationId="{00000000-0000-0000-0000-000000000000}"/>
          </ac:spMkLst>
        </pc:spChg>
        <pc:grpChg chg="add mod">
          <ac:chgData name="Catherine Fitzsimons" userId="4a27d5e5-3d3e-47bd-b998-a92340e22168" providerId="ADAL" clId="{412D1FA1-6B55-4485-B7F7-06A4A39AE9C8}" dt="2022-03-17T16:09:40.532" v="6559" actId="164"/>
          <ac:grpSpMkLst>
            <pc:docMk/>
            <pc:sldMk cId="3668799416" sldId="303"/>
            <ac:grpSpMk id="2" creationId="{A15F7037-14CE-4D43-8256-9C509C513BB0}"/>
          </ac:grpSpMkLst>
        </pc:grpChg>
        <pc:grpChg chg="del">
          <ac:chgData name="Catherine Fitzsimons" userId="4a27d5e5-3d3e-47bd-b998-a92340e22168" providerId="ADAL" clId="{412D1FA1-6B55-4485-B7F7-06A4A39AE9C8}" dt="2022-03-17T14:50:22.921" v="4331" actId="165"/>
          <ac:grpSpMkLst>
            <pc:docMk/>
            <pc:sldMk cId="3668799416" sldId="303"/>
            <ac:grpSpMk id="38" creationId="{00000000-0000-0000-0000-000000000000}"/>
          </ac:grpSpMkLst>
        </pc:grpChg>
        <pc:picChg chg="mod topLvl">
          <ac:chgData name="Catherine Fitzsimons" userId="4a27d5e5-3d3e-47bd-b998-a92340e22168" providerId="ADAL" clId="{412D1FA1-6B55-4485-B7F7-06A4A39AE9C8}" dt="2022-03-17T14:56:51.981" v="4394" actId="14826"/>
          <ac:picMkLst>
            <pc:docMk/>
            <pc:sldMk cId="3668799416" sldId="303"/>
            <ac:picMk id="30" creationId="{00000000-0000-0000-0000-000000000000}"/>
          </ac:picMkLst>
        </pc:picChg>
      </pc:sldChg>
      <pc:sldChg chg="addSp delSp modSp new mod modClrScheme chgLayout modNotesTx">
        <pc:chgData name="Catherine Fitzsimons" userId="4a27d5e5-3d3e-47bd-b998-a92340e22168" providerId="ADAL" clId="{412D1FA1-6B55-4485-B7F7-06A4A39AE9C8}" dt="2022-03-17T15:14:13.300" v="4865" actId="20577"/>
        <pc:sldMkLst>
          <pc:docMk/>
          <pc:sldMk cId="2624448635" sldId="304"/>
        </pc:sldMkLst>
        <pc:spChg chg="del mod ord">
          <ac:chgData name="Catherine Fitzsimons" userId="4a27d5e5-3d3e-47bd-b998-a92340e22168" providerId="ADAL" clId="{412D1FA1-6B55-4485-B7F7-06A4A39AE9C8}" dt="2022-03-17T15:01:11.898" v="4407" actId="700"/>
          <ac:spMkLst>
            <pc:docMk/>
            <pc:sldMk cId="2624448635" sldId="304"/>
            <ac:spMk id="2" creationId="{B9937A60-1971-48C6-9A49-C821BED87743}"/>
          </ac:spMkLst>
        </pc:spChg>
        <pc:spChg chg="del mod ord">
          <ac:chgData name="Catherine Fitzsimons" userId="4a27d5e5-3d3e-47bd-b998-a92340e22168" providerId="ADAL" clId="{412D1FA1-6B55-4485-B7F7-06A4A39AE9C8}" dt="2022-03-17T15:01:11.898" v="4407" actId="700"/>
          <ac:spMkLst>
            <pc:docMk/>
            <pc:sldMk cId="2624448635" sldId="304"/>
            <ac:spMk id="3" creationId="{A678FA52-46DC-4381-B8BA-F97FE7C1DDDB}"/>
          </ac:spMkLst>
        </pc:spChg>
        <pc:spChg chg="del">
          <ac:chgData name="Catherine Fitzsimons" userId="4a27d5e5-3d3e-47bd-b998-a92340e22168" providerId="ADAL" clId="{412D1FA1-6B55-4485-B7F7-06A4A39AE9C8}" dt="2022-03-17T15:01:11.898" v="4407" actId="700"/>
          <ac:spMkLst>
            <pc:docMk/>
            <pc:sldMk cId="2624448635" sldId="304"/>
            <ac:spMk id="4" creationId="{4335FAFD-7CD5-48F7-9771-1450565BA716}"/>
          </ac:spMkLst>
        </pc:spChg>
        <pc:spChg chg="add del mod ord">
          <ac:chgData name="Catherine Fitzsimons" userId="4a27d5e5-3d3e-47bd-b998-a92340e22168" providerId="ADAL" clId="{412D1FA1-6B55-4485-B7F7-06A4A39AE9C8}" dt="2022-03-17T15:01:33.496" v="4408" actId="700"/>
          <ac:spMkLst>
            <pc:docMk/>
            <pc:sldMk cId="2624448635" sldId="304"/>
            <ac:spMk id="5" creationId="{5603D189-FDE7-4138-884B-B2EC965BD039}"/>
          </ac:spMkLst>
        </pc:spChg>
        <pc:spChg chg="add del mod ord">
          <ac:chgData name="Catherine Fitzsimons" userId="4a27d5e5-3d3e-47bd-b998-a92340e22168" providerId="ADAL" clId="{412D1FA1-6B55-4485-B7F7-06A4A39AE9C8}" dt="2022-03-17T15:01:33.496" v="4408" actId="700"/>
          <ac:spMkLst>
            <pc:docMk/>
            <pc:sldMk cId="2624448635" sldId="304"/>
            <ac:spMk id="6" creationId="{AB95D93B-8354-493A-BE52-0307E94EBC80}"/>
          </ac:spMkLst>
        </pc:spChg>
        <pc:spChg chg="add mod ord">
          <ac:chgData name="Catherine Fitzsimons" userId="4a27d5e5-3d3e-47bd-b998-a92340e22168" providerId="ADAL" clId="{412D1FA1-6B55-4485-B7F7-06A4A39AE9C8}" dt="2022-03-17T15:01:46.142" v="4446" actId="20577"/>
          <ac:spMkLst>
            <pc:docMk/>
            <pc:sldMk cId="2624448635" sldId="304"/>
            <ac:spMk id="7" creationId="{190D28CC-70C5-48EE-911E-678EA0AD9219}"/>
          </ac:spMkLst>
        </pc:spChg>
        <pc:spChg chg="add del mod ord">
          <ac:chgData name="Catherine Fitzsimons" userId="4a27d5e5-3d3e-47bd-b998-a92340e22168" providerId="ADAL" clId="{412D1FA1-6B55-4485-B7F7-06A4A39AE9C8}" dt="2022-03-17T15:05:42.114" v="4447" actId="931"/>
          <ac:spMkLst>
            <pc:docMk/>
            <pc:sldMk cId="2624448635" sldId="304"/>
            <ac:spMk id="8" creationId="{D17AB1CD-9B05-485B-A7D6-7D014B8B2D2A}"/>
          </ac:spMkLst>
        </pc:spChg>
        <pc:picChg chg="add mod">
          <ac:chgData name="Catherine Fitzsimons" userId="4a27d5e5-3d3e-47bd-b998-a92340e22168" providerId="ADAL" clId="{412D1FA1-6B55-4485-B7F7-06A4A39AE9C8}" dt="2022-03-17T15:10:22.019" v="4501" actId="14100"/>
          <ac:picMkLst>
            <pc:docMk/>
            <pc:sldMk cId="2624448635" sldId="304"/>
            <ac:picMk id="10" creationId="{F6721B25-D419-4F33-95D2-0234AA32B473}"/>
          </ac:picMkLst>
        </pc:picChg>
      </pc:sldChg>
      <pc:sldChg chg="addSp modSp new mod">
        <pc:chgData name="Catherine Fitzsimons" userId="4a27d5e5-3d3e-47bd-b998-a92340e22168" providerId="ADAL" clId="{412D1FA1-6B55-4485-B7F7-06A4A39AE9C8}" dt="2022-03-17T15:34:02.511" v="5611" actId="20577"/>
        <pc:sldMkLst>
          <pc:docMk/>
          <pc:sldMk cId="3190232538" sldId="305"/>
        </pc:sldMkLst>
        <pc:spChg chg="mod">
          <ac:chgData name="Catherine Fitzsimons" userId="4a27d5e5-3d3e-47bd-b998-a92340e22168" providerId="ADAL" clId="{412D1FA1-6B55-4485-B7F7-06A4A39AE9C8}" dt="2022-03-17T15:34:02.511" v="5611" actId="20577"/>
          <ac:spMkLst>
            <pc:docMk/>
            <pc:sldMk cId="3190232538" sldId="305"/>
            <ac:spMk id="2" creationId="{C4E452A2-D77C-4577-879B-EFCFBD1D4DB4}"/>
          </ac:spMkLst>
        </pc:spChg>
        <pc:picChg chg="add mod">
          <ac:chgData name="Catherine Fitzsimons" userId="4a27d5e5-3d3e-47bd-b998-a92340e22168" providerId="ADAL" clId="{412D1FA1-6B55-4485-B7F7-06A4A39AE9C8}" dt="2022-03-17T15:09:16.675" v="4498" actId="1076"/>
          <ac:picMkLst>
            <pc:docMk/>
            <pc:sldMk cId="3190232538" sldId="305"/>
            <ac:picMk id="5" creationId="{27D2D759-AF13-4D97-B747-AC991606A869}"/>
          </ac:picMkLst>
        </pc:picChg>
      </pc:sldChg>
      <pc:sldChg chg="modSp new mod">
        <pc:chgData name="Catherine Fitzsimons" userId="4a27d5e5-3d3e-47bd-b998-a92340e22168" providerId="ADAL" clId="{412D1FA1-6B55-4485-B7F7-06A4A39AE9C8}" dt="2022-03-17T15:32:54.127" v="5607" actId="20577"/>
        <pc:sldMkLst>
          <pc:docMk/>
          <pc:sldMk cId="3254763531" sldId="306"/>
        </pc:sldMkLst>
        <pc:spChg chg="mod">
          <ac:chgData name="Catherine Fitzsimons" userId="4a27d5e5-3d3e-47bd-b998-a92340e22168" providerId="ADAL" clId="{412D1FA1-6B55-4485-B7F7-06A4A39AE9C8}" dt="2022-03-17T15:26:29.626" v="5168" actId="20577"/>
          <ac:spMkLst>
            <pc:docMk/>
            <pc:sldMk cId="3254763531" sldId="306"/>
            <ac:spMk id="2" creationId="{700F68C3-FB70-4CD4-B28F-95893381B059}"/>
          </ac:spMkLst>
        </pc:spChg>
        <pc:spChg chg="mod">
          <ac:chgData name="Catherine Fitzsimons" userId="4a27d5e5-3d3e-47bd-b998-a92340e22168" providerId="ADAL" clId="{412D1FA1-6B55-4485-B7F7-06A4A39AE9C8}" dt="2022-03-17T15:32:54.127" v="5607" actId="20577"/>
          <ac:spMkLst>
            <pc:docMk/>
            <pc:sldMk cId="3254763531" sldId="306"/>
            <ac:spMk id="3" creationId="{BA5E72C8-275C-42CA-9B08-EFAF717F71BF}"/>
          </ac:spMkLst>
        </pc:spChg>
      </pc:sldChg>
      <pc:sldChg chg="addSp delSp modSp new mod modClrScheme modAnim chgLayout modNotesTx">
        <pc:chgData name="Catherine Fitzsimons" userId="4a27d5e5-3d3e-47bd-b998-a92340e22168" providerId="ADAL" clId="{412D1FA1-6B55-4485-B7F7-06A4A39AE9C8}" dt="2022-03-17T16:10:48.236" v="6565" actId="6549"/>
        <pc:sldMkLst>
          <pc:docMk/>
          <pc:sldMk cId="486019730" sldId="307"/>
        </pc:sldMkLst>
        <pc:spChg chg="del mod ord">
          <ac:chgData name="Catherine Fitzsimons" userId="4a27d5e5-3d3e-47bd-b998-a92340e22168" providerId="ADAL" clId="{412D1FA1-6B55-4485-B7F7-06A4A39AE9C8}" dt="2022-03-17T15:34:17.354" v="5613" actId="700"/>
          <ac:spMkLst>
            <pc:docMk/>
            <pc:sldMk cId="486019730" sldId="307"/>
            <ac:spMk id="2" creationId="{3C1BC70F-ABDF-4652-A244-75BE93B7D24E}"/>
          </ac:spMkLst>
        </pc:spChg>
        <pc:spChg chg="del mod ord">
          <ac:chgData name="Catherine Fitzsimons" userId="4a27d5e5-3d3e-47bd-b998-a92340e22168" providerId="ADAL" clId="{412D1FA1-6B55-4485-B7F7-06A4A39AE9C8}" dt="2022-03-17T15:34:17.354" v="5613" actId="700"/>
          <ac:spMkLst>
            <pc:docMk/>
            <pc:sldMk cId="486019730" sldId="307"/>
            <ac:spMk id="3" creationId="{F93B3247-1175-42F5-A848-540D91BECE26}"/>
          </ac:spMkLst>
        </pc:spChg>
        <pc:spChg chg="add del mod ord">
          <ac:chgData name="Catherine Fitzsimons" userId="4a27d5e5-3d3e-47bd-b998-a92340e22168" providerId="ADAL" clId="{412D1FA1-6B55-4485-B7F7-06A4A39AE9C8}" dt="2022-03-17T15:34:20.650" v="5614" actId="700"/>
          <ac:spMkLst>
            <pc:docMk/>
            <pc:sldMk cId="486019730" sldId="307"/>
            <ac:spMk id="4" creationId="{A8C1E722-1DAE-4647-97EC-1B374C2D0315}"/>
          </ac:spMkLst>
        </pc:spChg>
        <pc:spChg chg="add del mod ord">
          <ac:chgData name="Catherine Fitzsimons" userId="4a27d5e5-3d3e-47bd-b998-a92340e22168" providerId="ADAL" clId="{412D1FA1-6B55-4485-B7F7-06A4A39AE9C8}" dt="2022-03-17T15:34:20.650" v="5614" actId="700"/>
          <ac:spMkLst>
            <pc:docMk/>
            <pc:sldMk cId="486019730" sldId="307"/>
            <ac:spMk id="5" creationId="{414D0737-058A-44EE-94A2-8F830077B59C}"/>
          </ac:spMkLst>
        </pc:spChg>
        <pc:spChg chg="add mod ord">
          <ac:chgData name="Catherine Fitzsimons" userId="4a27d5e5-3d3e-47bd-b998-a92340e22168" providerId="ADAL" clId="{412D1FA1-6B55-4485-B7F7-06A4A39AE9C8}" dt="2022-03-17T15:40:55.014" v="5899" actId="700"/>
          <ac:spMkLst>
            <pc:docMk/>
            <pc:sldMk cId="486019730" sldId="307"/>
            <ac:spMk id="6" creationId="{FA65319E-533A-4CC9-AEF5-316A873574C9}"/>
          </ac:spMkLst>
        </pc:spChg>
        <pc:spChg chg="add del mod ord">
          <ac:chgData name="Catherine Fitzsimons" userId="4a27d5e5-3d3e-47bd-b998-a92340e22168" providerId="ADAL" clId="{412D1FA1-6B55-4485-B7F7-06A4A39AE9C8}" dt="2022-03-17T15:35:10.161" v="5616" actId="3680"/>
          <ac:spMkLst>
            <pc:docMk/>
            <pc:sldMk cId="486019730" sldId="307"/>
            <ac:spMk id="7" creationId="{EA2ECCC5-C07B-4D9C-9637-167CCD48E0E6}"/>
          </ac:spMkLst>
        </pc:spChg>
        <pc:spChg chg="add mod ord">
          <ac:chgData name="Catherine Fitzsimons" userId="4a27d5e5-3d3e-47bd-b998-a92340e22168" providerId="ADAL" clId="{412D1FA1-6B55-4485-B7F7-06A4A39AE9C8}" dt="2022-03-17T15:56:19.268" v="6241" actId="14100"/>
          <ac:spMkLst>
            <pc:docMk/>
            <pc:sldMk cId="486019730" sldId="307"/>
            <ac:spMk id="9" creationId="{4BCD2ADC-96FF-459D-9A84-7CE3E4B4566C}"/>
          </ac:spMkLst>
        </pc:spChg>
        <pc:spChg chg="add mod">
          <ac:chgData name="Catherine Fitzsimons" userId="4a27d5e5-3d3e-47bd-b998-a92340e22168" providerId="ADAL" clId="{412D1FA1-6B55-4485-B7F7-06A4A39AE9C8}" dt="2022-03-17T16:10:48.236" v="6565" actId="6549"/>
          <ac:spMkLst>
            <pc:docMk/>
            <pc:sldMk cId="486019730" sldId="307"/>
            <ac:spMk id="10" creationId="{E2C29757-FC5E-45E0-9498-EDD60E40D887}"/>
          </ac:spMkLst>
        </pc:spChg>
        <pc:spChg chg="add mod">
          <ac:chgData name="Catherine Fitzsimons" userId="4a27d5e5-3d3e-47bd-b998-a92340e22168" providerId="ADAL" clId="{412D1FA1-6B55-4485-B7F7-06A4A39AE9C8}" dt="2022-03-17T15:55:15.904" v="6235" actId="14100"/>
          <ac:spMkLst>
            <pc:docMk/>
            <pc:sldMk cId="486019730" sldId="307"/>
            <ac:spMk id="11" creationId="{A3412BB4-492C-41E8-82C0-E62BBEF08E1A}"/>
          </ac:spMkLst>
        </pc:spChg>
        <pc:graphicFrameChg chg="add mod ord modGraphic">
          <ac:chgData name="Catherine Fitzsimons" userId="4a27d5e5-3d3e-47bd-b998-a92340e22168" providerId="ADAL" clId="{412D1FA1-6B55-4485-B7F7-06A4A39AE9C8}" dt="2022-03-17T15:56:28.826" v="6242" actId="1076"/>
          <ac:graphicFrameMkLst>
            <pc:docMk/>
            <pc:sldMk cId="486019730" sldId="307"/>
            <ac:graphicFrameMk id="8" creationId="{1A264C36-124F-4750-9733-4E7C3A9E3573}"/>
          </ac:graphicFrameMkLst>
        </pc:graphicFrameChg>
      </pc:sldChg>
      <pc:sldChg chg="addSp delSp modSp new modNotesTx">
        <pc:chgData name="Catherine Fitzsimons" userId="4a27d5e5-3d3e-47bd-b998-a92340e22168" providerId="ADAL" clId="{412D1FA1-6B55-4485-B7F7-06A4A39AE9C8}" dt="2022-03-18T15:11:24.151" v="6747" actId="20577"/>
        <pc:sldMkLst>
          <pc:docMk/>
          <pc:sldMk cId="1988030842" sldId="308"/>
        </pc:sldMkLst>
        <pc:spChg chg="del">
          <ac:chgData name="Catherine Fitzsimons" userId="4a27d5e5-3d3e-47bd-b998-a92340e22168" providerId="ADAL" clId="{412D1FA1-6B55-4485-B7F7-06A4A39AE9C8}" dt="2022-03-18T15:07:34.227" v="6586"/>
          <ac:spMkLst>
            <pc:docMk/>
            <pc:sldMk cId="1988030842" sldId="308"/>
            <ac:spMk id="3" creationId="{7058BBD0-7F83-4DD4-AB10-904B006F56CA}"/>
          </ac:spMkLst>
        </pc:spChg>
        <pc:picChg chg="add mod">
          <ac:chgData name="Catherine Fitzsimons" userId="4a27d5e5-3d3e-47bd-b998-a92340e22168" providerId="ADAL" clId="{412D1FA1-6B55-4485-B7F7-06A4A39AE9C8}" dt="2022-03-18T15:07:43.246" v="6590" actId="14100"/>
          <ac:picMkLst>
            <pc:docMk/>
            <pc:sldMk cId="1988030842" sldId="308"/>
            <ac:picMk id="5" creationId="{8172955E-3A31-4AC4-AF9F-E69CD9E3100A}"/>
          </ac:picMkLst>
        </pc:picChg>
      </pc:sldChg>
      <pc:sldChg chg="addSp delSp modSp new modNotesTx">
        <pc:chgData name="Catherine Fitzsimons" userId="4a27d5e5-3d3e-47bd-b998-a92340e22168" providerId="ADAL" clId="{412D1FA1-6B55-4485-B7F7-06A4A39AE9C8}" dt="2022-03-18T15:22:17.757" v="6837" actId="6549"/>
        <pc:sldMkLst>
          <pc:docMk/>
          <pc:sldMk cId="2772605576" sldId="309"/>
        </pc:sldMkLst>
        <pc:spChg chg="del">
          <ac:chgData name="Catherine Fitzsimons" userId="4a27d5e5-3d3e-47bd-b998-a92340e22168" providerId="ADAL" clId="{412D1FA1-6B55-4485-B7F7-06A4A39AE9C8}" dt="2022-03-18T15:21:29.020" v="6821"/>
          <ac:spMkLst>
            <pc:docMk/>
            <pc:sldMk cId="2772605576" sldId="309"/>
            <ac:spMk id="3" creationId="{CFA54C7B-E682-46F2-B0FC-545BD14BAABA}"/>
          </ac:spMkLst>
        </pc:spChg>
        <pc:picChg chg="add mod">
          <ac:chgData name="Catherine Fitzsimons" userId="4a27d5e5-3d3e-47bd-b998-a92340e22168" providerId="ADAL" clId="{412D1FA1-6B55-4485-B7F7-06A4A39AE9C8}" dt="2022-03-18T15:21:41.267" v="6826" actId="1076"/>
          <ac:picMkLst>
            <pc:docMk/>
            <pc:sldMk cId="2772605576" sldId="309"/>
            <ac:picMk id="5" creationId="{41FC21A1-0FDF-4578-8BCC-1F3E8B9EA287}"/>
          </ac:picMkLst>
        </pc:picChg>
      </pc:sldChg>
      <pc:sldChg chg="modSp new del mod">
        <pc:chgData name="Catherine Fitzsimons" userId="4a27d5e5-3d3e-47bd-b998-a92340e22168" providerId="ADAL" clId="{412D1FA1-6B55-4485-B7F7-06A4A39AE9C8}" dt="2022-03-18T15:27:11.371" v="7311" actId="2696"/>
        <pc:sldMkLst>
          <pc:docMk/>
          <pc:sldMk cId="2903117581" sldId="310"/>
        </pc:sldMkLst>
        <pc:spChg chg="mod">
          <ac:chgData name="Catherine Fitzsimons" userId="4a27d5e5-3d3e-47bd-b998-a92340e22168" providerId="ADAL" clId="{412D1FA1-6B55-4485-B7F7-06A4A39AE9C8}" dt="2022-03-18T15:27:05.646" v="7310" actId="20577"/>
          <ac:spMkLst>
            <pc:docMk/>
            <pc:sldMk cId="2903117581" sldId="310"/>
            <ac:spMk id="2" creationId="{2A08C2BC-69D5-44F2-8C5D-1048D84A69A2}"/>
          </ac:spMkLst>
        </pc:spChg>
        <pc:spChg chg="mod">
          <ac:chgData name="Catherine Fitzsimons" userId="4a27d5e5-3d3e-47bd-b998-a92340e22168" providerId="ADAL" clId="{412D1FA1-6B55-4485-B7F7-06A4A39AE9C8}" dt="2022-03-18T15:26:56.053" v="7280" actId="20577"/>
          <ac:spMkLst>
            <pc:docMk/>
            <pc:sldMk cId="2903117581" sldId="310"/>
            <ac:spMk id="3" creationId="{418E36B2-A4A6-4504-B681-F23AFD5BBF70}"/>
          </ac:spMkLst>
        </pc:spChg>
      </pc:sldChg>
      <pc:sldMasterChg chg="addSldLayout modSldLayout sldLayoutOrd">
        <pc:chgData name="Catherine Fitzsimons" userId="4a27d5e5-3d3e-47bd-b998-a92340e22168" providerId="ADAL" clId="{412D1FA1-6B55-4485-B7F7-06A4A39AE9C8}" dt="2022-03-17T11:40:25.885" v="508"/>
        <pc:sldMasterMkLst>
          <pc:docMk/>
          <pc:sldMasterMk cId="0" sldId="2147483928"/>
        </pc:sldMasterMkLst>
        <pc:sldLayoutChg chg="modSp mod">
          <pc:chgData name="Catherine Fitzsimons" userId="4a27d5e5-3d3e-47bd-b998-a92340e22168" providerId="ADAL" clId="{412D1FA1-6B55-4485-B7F7-06A4A39AE9C8}" dt="2022-03-17T11:13:41.094" v="3" actId="1076"/>
          <pc:sldLayoutMkLst>
            <pc:docMk/>
            <pc:sldMasterMk cId="0" sldId="2147483928"/>
            <pc:sldLayoutMk cId="2105881428" sldId="2147487136"/>
          </pc:sldLayoutMkLst>
          <pc:spChg chg="mod">
            <ac:chgData name="Catherine Fitzsimons" userId="4a27d5e5-3d3e-47bd-b998-a92340e22168" providerId="ADAL" clId="{412D1FA1-6B55-4485-B7F7-06A4A39AE9C8}" dt="2022-03-17T11:13:41.094" v="3" actId="1076"/>
            <ac:spMkLst>
              <pc:docMk/>
              <pc:sldMasterMk cId="0" sldId="2147483928"/>
              <pc:sldLayoutMk cId="2105881428" sldId="2147487136"/>
              <ac:spMk id="11" creationId="{00000000-0000-0000-0000-000000000000}"/>
            </ac:spMkLst>
          </pc:spChg>
          <pc:spChg chg="mod">
            <ac:chgData name="Catherine Fitzsimons" userId="4a27d5e5-3d3e-47bd-b998-a92340e22168" providerId="ADAL" clId="{412D1FA1-6B55-4485-B7F7-06A4A39AE9C8}" dt="2022-03-17T11:13:13.455" v="2" actId="1076"/>
            <ac:spMkLst>
              <pc:docMk/>
              <pc:sldMasterMk cId="0" sldId="2147483928"/>
              <pc:sldLayoutMk cId="2105881428" sldId="2147487136"/>
              <ac:spMk id="40" creationId="{00000000-0000-0000-0000-000000000000}"/>
            </ac:spMkLst>
          </pc:spChg>
        </pc:sldLayoutChg>
        <pc:sldLayoutChg chg="modSp add mod ord modTransition setBg">
          <pc:chgData name="Catherine Fitzsimons" userId="4a27d5e5-3d3e-47bd-b998-a92340e22168" providerId="ADAL" clId="{412D1FA1-6B55-4485-B7F7-06A4A39AE9C8}" dt="2022-03-17T11:38:32.729" v="505" actId="207"/>
          <pc:sldLayoutMkLst>
            <pc:docMk/>
            <pc:sldMasterMk cId="0" sldId="2147483928"/>
            <pc:sldLayoutMk cId="1245891776" sldId="2147487146"/>
          </pc:sldLayoutMkLst>
          <pc:spChg chg="mod">
            <ac:chgData name="Catherine Fitzsimons" userId="4a27d5e5-3d3e-47bd-b998-a92340e22168" providerId="ADAL" clId="{412D1FA1-6B55-4485-B7F7-06A4A39AE9C8}" dt="2022-03-17T11:38:32.729" v="505" actId="207"/>
            <ac:spMkLst>
              <pc:docMk/>
              <pc:sldMasterMk cId="0" sldId="2147483928"/>
              <pc:sldLayoutMk cId="1245891776" sldId="2147487146"/>
              <ac:spMk id="33" creationId="{BE56DB9E-ADEC-C041-9F85-12B8B19C015A}"/>
            </ac:spMkLst>
          </pc:spChg>
        </pc:sldLayoutChg>
        <pc:sldLayoutChg chg="add mod ord modTransition setBg">
          <pc:chgData name="Catherine Fitzsimons" userId="4a27d5e5-3d3e-47bd-b998-a92340e22168" providerId="ADAL" clId="{412D1FA1-6B55-4485-B7F7-06A4A39AE9C8}" dt="2022-03-17T11:40:25.885" v="508"/>
          <pc:sldLayoutMkLst>
            <pc:docMk/>
            <pc:sldMasterMk cId="0" sldId="2147483928"/>
            <pc:sldLayoutMk cId="2559884485" sldId="2147487147"/>
          </pc:sldLayoutMkLst>
        </pc:sldLayoutChg>
      </pc:sldMasterChg>
    </pc:docChg>
  </pc:docChgLst>
  <pc:docChgLst>
    <pc:chgData name="Eirini Politi" userId="S::eirini.politi@brockmann-consult.de::87fab386-a71f-4291-8802-d28156dc60b7" providerId="AD" clId="Web-{F6DEDA61-4C81-0908-2E60-358995D51248}"/>
    <pc:docChg chg="modSld">
      <pc:chgData name="Eirini Politi" userId="S::eirini.politi@brockmann-consult.de::87fab386-a71f-4291-8802-d28156dc60b7" providerId="AD" clId="Web-{F6DEDA61-4C81-0908-2E60-358995D51248}" dt="2022-03-22T15:06:47.643" v="3" actId="20577"/>
      <pc:docMkLst>
        <pc:docMk/>
      </pc:docMkLst>
      <pc:sldChg chg="modSp">
        <pc:chgData name="Eirini Politi" userId="S::eirini.politi@brockmann-consult.de::87fab386-a71f-4291-8802-d28156dc60b7" providerId="AD" clId="Web-{F6DEDA61-4C81-0908-2E60-358995D51248}" dt="2022-03-22T15:06:47.643" v="3" actId="20577"/>
        <pc:sldMkLst>
          <pc:docMk/>
          <pc:sldMk cId="305674602" sldId="300"/>
        </pc:sldMkLst>
        <pc:spChg chg="mod">
          <ac:chgData name="Eirini Politi" userId="S::eirini.politi@brockmann-consult.de::87fab386-a71f-4291-8802-d28156dc60b7" providerId="AD" clId="Web-{F6DEDA61-4C81-0908-2E60-358995D51248}" dt="2022-03-22T15:06:47.643" v="3" actId="20577"/>
          <ac:spMkLst>
            <pc:docMk/>
            <pc:sldMk cId="305674602" sldId="300"/>
            <ac:spMk id="5" creationId="{7EB3AC47-02A6-48E9-9444-01358EBE0987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 eaLnBrk="1" hangingPunct="1">
              <a:defRPr sz="11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 eaLnBrk="1" hangingPunct="1">
              <a:defRPr sz="11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 eaLnBrk="1" hangingPunct="1">
              <a:defRPr sz="11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 eaLnBrk="1" hangingPunct="1">
              <a:defRPr sz="1100">
                <a:latin typeface="Arial" charset="0"/>
                <a:ea typeface="MS PGothic" charset="-128"/>
              </a:defRPr>
            </a:lvl1pPr>
          </a:lstStyle>
          <a:p>
            <a:pPr>
              <a:defRPr/>
            </a:pPr>
            <a:fld id="{81911F50-FE0F-5946-AE7F-DB68643ECA25}" type="slidenum">
              <a:rPr lang="it-IT" altLang="x-none"/>
              <a:pPr>
                <a:defRPr/>
              </a:pPr>
              <a:t>‹#›</a:t>
            </a:fld>
            <a:endParaRPr lang="it-IT" altLang="x-non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78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 eaLnBrk="1" hangingPunct="1">
              <a:defRPr sz="11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67150" y="0"/>
            <a:ext cx="29178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 eaLnBrk="1" hangingPunct="1">
              <a:defRPr sz="1100">
                <a:latin typeface="Arial" charset="0"/>
                <a:ea typeface="MS PGothic" charset="-128"/>
              </a:defRPr>
            </a:lvl1pPr>
          </a:lstStyle>
          <a:p>
            <a:pPr>
              <a:defRPr/>
            </a:pPr>
            <a:fld id="{FB6B53B6-A490-BA4E-929A-F40726DD482A}" type="datetimeFigureOut">
              <a:rPr lang="en-US" altLang="x-none"/>
              <a:pPr>
                <a:defRPr/>
              </a:pPr>
              <a:t>3/22/2022</a:t>
            </a:fld>
            <a:endParaRPr lang="en-US" altLang="x-none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44463" y="739775"/>
            <a:ext cx="6569075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6300" y="4730750"/>
            <a:ext cx="5033963" cy="443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59913"/>
            <a:ext cx="2917825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 eaLnBrk="1" hangingPunct="1">
              <a:defRPr sz="11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7150" y="9459913"/>
            <a:ext cx="2917825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 eaLnBrk="1" hangingPunct="1">
              <a:defRPr sz="1100">
                <a:latin typeface="Arial" charset="0"/>
                <a:ea typeface="MS PGothic" charset="-128"/>
              </a:defRPr>
            </a:lvl1pPr>
          </a:lstStyle>
          <a:p>
            <a:pPr>
              <a:defRPr/>
            </a:pPr>
            <a:fld id="{B1C1B1E2-4475-074F-89EB-5387F18A9490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chriswebdog?utm_source=unsplash&amp;utm_medium=referral&amp;utm_content=creditCopyText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unsplash.com/license" TargetMode="External"/><Relationship Id="rId4" Type="http://schemas.openxmlformats.org/officeDocument/2006/relationships/hyperlink" Target="https://unsplash.com/s/photos/flood-rescue?utm_source=unsplash&amp;utm_medium=referral&amp;utm_content=creditCopyText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slide deck supports the education</a:t>
            </a:r>
            <a:r>
              <a:rPr lang="en-GB" baseline="0" dirty="0"/>
              <a:t> resource pack teacher guide and student worksheets of the same name.</a:t>
            </a:r>
          </a:p>
          <a:p>
            <a:r>
              <a:rPr lang="en-GB" baseline="0" dirty="0"/>
              <a:t>It includes: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1" baseline="0" dirty="0"/>
              <a:t>Learning objectives </a:t>
            </a:r>
            <a:r>
              <a:rPr lang="en-GB" baseline="0" dirty="0"/>
              <a:t>for each activity. The objectives have been rewritten in language more appropriate for students and are separated into knowledge (‘Learning outcomes’) and skills (‘Skills development’).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/>
              <a:t>An extended </a:t>
            </a:r>
            <a:r>
              <a:rPr lang="en-GB" b="1" baseline="0" dirty="0"/>
              <a:t>key words </a:t>
            </a:r>
            <a:r>
              <a:rPr lang="en-GB" baseline="0" dirty="0"/>
              <a:t>list for each activity.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/>
              <a:t>Where the teacher guide lists </a:t>
            </a:r>
            <a:r>
              <a:rPr lang="en-GB" b="1" baseline="0" dirty="0"/>
              <a:t>images, animations </a:t>
            </a:r>
            <a:r>
              <a:rPr lang="en-GB" b="0" baseline="0" dirty="0"/>
              <a:t>or</a:t>
            </a:r>
            <a:r>
              <a:rPr lang="en-GB" b="1" baseline="0" dirty="0"/>
              <a:t> videos </a:t>
            </a:r>
            <a:r>
              <a:rPr lang="en-GB" baseline="0" dirty="0"/>
              <a:t>to support the material on Information sheet 1, these have been included here. Animations and videos are linked to (playing in slide where possible) in order to keep file size reasonable.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/>
              <a:t>Abbreviated versions of </a:t>
            </a:r>
            <a:r>
              <a:rPr lang="en-GB" b="1" baseline="0" dirty="0"/>
              <a:t>key questions</a:t>
            </a:r>
            <a:r>
              <a:rPr lang="en-GB" b="0" baseline="0" dirty="0"/>
              <a:t> and </a:t>
            </a:r>
            <a:r>
              <a:rPr lang="en-GB" b="1" baseline="0" dirty="0"/>
              <a:t>tables </a:t>
            </a:r>
            <a:r>
              <a:rPr lang="en-GB" baseline="0" dirty="0"/>
              <a:t>from worksheets.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1" baseline="0" dirty="0"/>
              <a:t>Answers</a:t>
            </a:r>
            <a:r>
              <a:rPr lang="en-GB" baseline="0" dirty="0"/>
              <a:t> for most closed questions.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0" baseline="0" dirty="0"/>
              <a:t>Abbreviated</a:t>
            </a:r>
            <a:r>
              <a:rPr lang="en-GB" b="1" baseline="0" dirty="0"/>
              <a:t> instructions </a:t>
            </a:r>
            <a:r>
              <a:rPr lang="en-GB" b="0" baseline="0" dirty="0"/>
              <a:t>or/and </a:t>
            </a:r>
            <a:r>
              <a:rPr lang="en-GB" b="1" baseline="0" dirty="0"/>
              <a:t>images </a:t>
            </a:r>
            <a:r>
              <a:rPr lang="en-GB" baseline="0" dirty="0"/>
              <a:t>showing how to set up some </a:t>
            </a:r>
            <a:r>
              <a:rPr lang="en-GB" b="1" baseline="0" dirty="0"/>
              <a:t>practical activities</a:t>
            </a:r>
            <a:r>
              <a:rPr lang="en-GB" baseline="0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1" baseline="0" dirty="0"/>
              <a:t>Visual instructions </a:t>
            </a:r>
            <a:r>
              <a:rPr lang="en-GB" baseline="0" dirty="0"/>
              <a:t>for accessing the appropriate screen(s) of </a:t>
            </a:r>
            <a:r>
              <a:rPr lang="en-GB" b="1" baseline="0" dirty="0"/>
              <a:t>Climate from Space </a:t>
            </a:r>
            <a:r>
              <a:rPr lang="en-GB" baseline="0" dirty="0"/>
              <a:t>for the final activity, together with a </a:t>
            </a:r>
            <a:r>
              <a:rPr lang="en-GB" b="1" baseline="0" dirty="0"/>
              <a:t>screenshot</a:t>
            </a:r>
            <a:r>
              <a:rPr lang="en-GB" baseline="0" dirty="0"/>
              <a:t> of the key screen required.</a:t>
            </a:r>
          </a:p>
          <a:p>
            <a:r>
              <a:rPr lang="en-GB" b="1" baseline="0" dirty="0"/>
              <a:t>Notes</a:t>
            </a:r>
            <a:r>
              <a:rPr lang="en-GB" baseline="0" dirty="0"/>
              <a:t> beneath each slide give: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/>
              <a:t>credit for images (along with caption, where relevant)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/>
              <a:t>a description of any animation on the slide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err="1"/>
              <a:t>url</a:t>
            </a:r>
            <a:r>
              <a:rPr lang="en-GB" baseline="0" dirty="0"/>
              <a:t> for any links or embedded material. </a:t>
            </a:r>
          </a:p>
          <a:p>
            <a:r>
              <a:rPr lang="en-GB" baseline="0" dirty="0"/>
              <a:t>Some also provide additional information.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C1B1E2-4475-074F-89EB-5387F18A9490}" type="slidenum">
              <a:rPr lang="en-US" altLang="x-none" smtClean="0"/>
              <a:pPr>
                <a:defRPr/>
              </a:pPr>
              <a:t>1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9223295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Photographs by Catherine Fitzsimons, NCEO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1C1B1E2-4475-074F-89EB-5387F18A9490}" type="slidenum">
              <a:rPr lang="en-US" altLang="x-none" smtClean="0"/>
              <a:pPr>
                <a:defRPr/>
              </a:pPr>
              <a:t>10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5523389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800" i="0" dirty="0">
                <a:solidFill>
                  <a:srgbClr val="19191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 false-colour image of Southern Ukraine (contains modified Copernicus Sentinel data (2019), processed by ESA)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1C1B1E2-4475-074F-89EB-5387F18A9490}" type="slidenum">
              <a:rPr lang="en-US" altLang="x-none" smtClean="0"/>
              <a:pPr>
                <a:defRPr/>
              </a:pPr>
              <a:t>11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21305282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800" i="0" dirty="0">
                <a:solidFill>
                  <a:srgbClr val="19191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 false-colour image of Southern Ukraine (contains modified Copernicus Sentinel data (2019), processed by ESA)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1C1B1E2-4475-074F-89EB-5387F18A9490}" type="slidenum">
              <a:rPr lang="en-US" altLang="x-none" smtClean="0"/>
              <a:pPr>
                <a:defRPr/>
              </a:pPr>
              <a:t>12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22136142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NIR = near infrared</a:t>
            </a:r>
          </a:p>
          <a:p>
            <a:r>
              <a:rPr lang="en-GB" dirty="0"/>
              <a:t>SWIR = shortwave infrared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1C1B1E2-4475-074F-89EB-5387F18A9490}" type="slidenum">
              <a:rPr lang="en-US" altLang="x-none" smtClean="0"/>
              <a:pPr>
                <a:defRPr/>
              </a:pPr>
              <a:t>13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5285703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Opens with screenshot and address.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Box 1 will open the Playground in a browser window if you prefer to demonstrate.</a:t>
            </a:r>
          </a:p>
          <a:p>
            <a:r>
              <a:rPr lang="en-GB" dirty="0"/>
              <a:t>Other elements appear on clicks as follows: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‘2’ highlighting ‘Custom’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Inset showing the Custom dialogue box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‘3’ showing how to choose bands for each channel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‘4’ highlighting controls for zooming, searching for a location, and turning off the Sentinel 2 layer in order to view the underlying map and navigate using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1C1B1E2-4475-074F-89EB-5387F18A9490}" type="slidenum">
              <a:rPr lang="en-US" altLang="x-none" smtClean="0"/>
              <a:pPr>
                <a:defRPr/>
              </a:pPr>
              <a:t>14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37776934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i="0" dirty="0">
                <a:solidFill>
                  <a:srgbClr val="19191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Real and false-colour (bands 12|8|3) images of Stirling, Scotland in January and July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i="0" dirty="0">
                <a:solidFill>
                  <a:srgbClr val="19191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(contains modified Copernicus Sentinel data (2021), processed using </a:t>
            </a:r>
            <a:r>
              <a:rPr lang="en-GB" sz="1200" i="0" dirty="0" err="1">
                <a:solidFill>
                  <a:srgbClr val="19191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Sentinelhub</a:t>
            </a:r>
            <a:r>
              <a:rPr lang="en-GB" sz="1200" i="0" dirty="0">
                <a:solidFill>
                  <a:srgbClr val="19191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Playground)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1C1B1E2-4475-074F-89EB-5387F18A9490}" type="slidenum">
              <a:rPr lang="en-US" altLang="x-none" smtClean="0"/>
              <a:pPr>
                <a:defRPr/>
              </a:pPr>
              <a:t>15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3895903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C1B1E2-4475-074F-89EB-5387F18A9490}" type="slidenum">
              <a:rPr lang="en-US" altLang="x-none" smtClean="0"/>
              <a:pPr>
                <a:defRPr/>
              </a:pPr>
              <a:t>17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3718765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Image included here to enable initial discussion (see teacher guide page 12, step 1) to take place before students move to/switch on computers if you preferred.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1C1B1E2-4475-074F-89EB-5387F18A9490}" type="slidenum">
              <a:rPr lang="en-US" altLang="x-none" smtClean="0"/>
              <a:pPr>
                <a:defRPr/>
              </a:pPr>
              <a:t>18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25098935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Button 1</a:t>
            </a:r>
            <a:r>
              <a:rPr lang="en-GB" baseline="0" dirty="0"/>
              <a:t> will open Climate from Space in a browser window if you prefer to demonstrate.</a:t>
            </a:r>
            <a:endParaRPr lang="en-GB" dirty="0"/>
          </a:p>
          <a:p>
            <a:r>
              <a:rPr lang="en-GB" dirty="0"/>
              <a:t>Image of globe and button/arrow 2 appear on first click.</a:t>
            </a:r>
          </a:p>
          <a:p>
            <a:r>
              <a:rPr lang="en-GB" dirty="0"/>
              <a:t>Inset appears on second click.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C1B1E2-4475-074F-89EB-5387F18A9490}" type="slidenum">
              <a:rPr lang="en-US" altLang="x-none" smtClean="0"/>
              <a:pPr>
                <a:defRPr/>
              </a:pPr>
              <a:t>19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38655532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Slide opens with definition.</a:t>
            </a:r>
          </a:p>
          <a:p>
            <a:r>
              <a:rPr lang="en-GB" dirty="0"/>
              <a:t>Questions (Q3a and Q3b on student worksheet 3.1) appear together on first click.</a:t>
            </a:r>
          </a:p>
          <a:p>
            <a:r>
              <a:rPr lang="en-GB" dirty="0"/>
              <a:t>Answers appear individually.</a:t>
            </a:r>
          </a:p>
          <a:p>
            <a:r>
              <a:rPr lang="en-GB" dirty="0"/>
              <a:t>Table (combining Q2 &amp; Q4 on student worksheet 3.1) appears after questions.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1C1B1E2-4475-074F-89EB-5387F18A9490}" type="slidenum">
              <a:rPr lang="en-US" altLang="x-none" smtClean="0"/>
              <a:pPr>
                <a:defRPr/>
              </a:pPr>
              <a:t>21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28621166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C1B1E2-4475-074F-89EB-5387F18A9490}" type="slidenum">
              <a:rPr lang="en-US" altLang="x-none" smtClean="0"/>
              <a:pPr>
                <a:defRPr/>
              </a:pPr>
              <a:t>2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6426158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Additional image as discussion prompt for effects of droughts Activity 3 (see teacher guide page 12, step 3)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Frank Schulenburg on </a:t>
            </a:r>
            <a:r>
              <a:rPr lang="en-GB" dirty="0" err="1"/>
              <a:t>flickr</a:t>
            </a:r>
            <a:r>
              <a:rPr lang="en-GB" dirty="0"/>
              <a:t>  https://flic.kr/p/2m2Tpom used under Creative commons </a:t>
            </a:r>
            <a:r>
              <a:rPr lang="en-GB" b="0" dirty="0"/>
              <a:t>Attribution-</a:t>
            </a:r>
            <a:r>
              <a:rPr lang="en-GB" b="0" dirty="0" err="1"/>
              <a:t>ShareAlike</a:t>
            </a:r>
            <a:r>
              <a:rPr lang="en-GB" b="0" dirty="0"/>
              <a:t> 2.0 Generic (CC BY-SA 2.0) license </a:t>
            </a:r>
          </a:p>
          <a:p>
            <a:r>
              <a:rPr lang="en-GB" dirty="0"/>
              <a:t>Headed into the next drought | Lake Oroville on the morning of Memorial Day 2021. In May 2021, water levels of Lake Oroville dropped to 38% of capacity. The boats are dwarfed by the exposed banks while California is headed into another drought year.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1C1B1E2-4475-074F-89EB-5387F18A9490}" type="slidenum">
              <a:rPr lang="en-US" altLang="x-none" smtClean="0"/>
              <a:pPr>
                <a:defRPr/>
              </a:pPr>
              <a:t>22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3497959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Additional image as discussion prompt for effects of floods Activity 3 (see teacher guide page 12, step 3)</a:t>
            </a:r>
          </a:p>
          <a:p>
            <a:r>
              <a:rPr lang="en-GB" dirty="0"/>
              <a:t>Photo by </a:t>
            </a:r>
            <a:r>
              <a:rPr lang="en-GB" dirty="0">
                <a:hlinkClick r:id="rId3"/>
              </a:rPr>
              <a:t>Chris Gallagher</a:t>
            </a:r>
            <a:r>
              <a:rPr lang="en-GB" dirty="0"/>
              <a:t> on </a:t>
            </a:r>
            <a:r>
              <a:rPr lang="en-GB" dirty="0" err="1">
                <a:hlinkClick r:id="rId4"/>
              </a:rPr>
              <a:t>Unsplash</a:t>
            </a:r>
            <a:r>
              <a:rPr lang="en-GB" dirty="0"/>
              <a:t> Free to use under the </a:t>
            </a:r>
            <a:r>
              <a:rPr lang="en-GB" dirty="0" err="1">
                <a:hlinkClick r:id="rId5"/>
              </a:rPr>
              <a:t>Unsplash</a:t>
            </a:r>
            <a:r>
              <a:rPr lang="en-GB" dirty="0">
                <a:hlinkClick r:id="rId5"/>
              </a:rPr>
              <a:t> License</a:t>
            </a:r>
            <a:endParaRPr lang="en-GB" dirty="0"/>
          </a:p>
          <a:p>
            <a:r>
              <a:rPr lang="en-GB" dirty="0"/>
              <a:t>River Aire floods Boxing Day 2015, Ireland Bridge, Bingley, UK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1C1B1E2-4475-074F-89EB-5387F18A9490}" type="slidenum">
              <a:rPr lang="en-US" altLang="x-none" smtClean="0"/>
              <a:pPr>
                <a:defRPr/>
              </a:pPr>
              <a:t>23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21554969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Calibri" pitchFamily="34" charset="0"/>
                <a:ea typeface="MS PGothic" pitchFamily="34" charset="-128"/>
                <a:cs typeface="MS PGothic" charset="0"/>
              </a:rPr>
              <a:t>The first image taken by the experimental weather satellite TIROS-1 in April 1960 (NASA)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Calibri" pitchFamily="34" charset="0"/>
                <a:ea typeface="MS PGothic" pitchFamily="34" charset="-128"/>
                <a:cs typeface="MS PGothic" charset="0"/>
              </a:rPr>
              <a:t>Europe's first weather satellite, Meteosat-1, was launched in November 1977 (ESA)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C1B1E2-4475-074F-89EB-5387F18A9490}" type="slidenum">
              <a:rPr lang="en-US" altLang="x-none" smtClean="0"/>
              <a:pPr>
                <a:defRPr/>
              </a:pPr>
              <a:t>3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35924711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Calibri" pitchFamily="34" charset="0"/>
                <a:ea typeface="MS PGothic" pitchFamily="34" charset="-128"/>
                <a:cs typeface="MS PGothic" charset="0"/>
              </a:rPr>
              <a:t>Photograph of the Earth taken by the Apollo 17 crew in 1972 (NASA)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C1B1E2-4475-074F-89EB-5387F18A9490}" type="slidenum">
              <a:rPr lang="en-US" altLang="x-none" smtClean="0"/>
              <a:pPr>
                <a:defRPr/>
              </a:pPr>
              <a:t>4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30276414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parts of the electromagnetic spectrum by wavelength.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The top row shows objects that are about the same size as one wavelength of the radiation.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The bottom row shows the frequency – that is, the number of vibrations of the wave each second.</a:t>
            </a:r>
          </a:p>
          <a:p>
            <a:r>
              <a:rPr lang="en-GB" dirty="0"/>
              <a:t>(Source: ESA/AOES </a:t>
            </a:r>
            <a:r>
              <a:rPr lang="en-GB" dirty="0" err="1"/>
              <a:t>Medialab</a:t>
            </a:r>
            <a:r>
              <a:rPr lang="en-GB" dirty="0"/>
              <a:t> – adapted ESA CCI)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C1B1E2-4475-074F-89EB-5387F18A9490}" type="slidenum">
              <a:rPr lang="en-US" altLang="x-none" smtClean="0"/>
              <a:pPr>
                <a:defRPr/>
              </a:pPr>
              <a:t>5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36701468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Calibri" pitchFamily="34" charset="0"/>
                <a:ea typeface="MS PGothic" pitchFamily="34" charset="-128"/>
                <a:cs typeface="MS PGothic" charset="0"/>
              </a:rPr>
              <a:t>Ultraviolet light reveals the concentration of atmospheric ozone (ESA-CCI Ozone)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Calibri" pitchFamily="34" charset="0"/>
                <a:ea typeface="MS PGothic" pitchFamily="34" charset="-128"/>
                <a:cs typeface="MS PGothic" charset="0"/>
              </a:rPr>
              <a:t>Pictures below appear in sequence with each click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Calibri" pitchFamily="34" charset="0"/>
                <a:ea typeface="MS PGothic" pitchFamily="34" charset="-128"/>
                <a:cs typeface="MS PGothic" charset="0"/>
              </a:rPr>
              <a:t>Multispectral surface reflectance at visible and near-infrared wavelengths shows the vigour of plant life on land (ESA-CCI CCI Land Cover)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Calibri" pitchFamily="34" charset="0"/>
                <a:ea typeface="MS PGothic" pitchFamily="34" charset="-128"/>
                <a:cs typeface="MS PGothic" charset="0"/>
              </a:rPr>
              <a:t>Atmospheric water vapour revealed at mid-infrared wavelengths by the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Calibri" pitchFamily="34" charset="0"/>
                <a:ea typeface="MS PGothic" pitchFamily="34" charset="-128"/>
                <a:cs typeface="MS PGothic" charset="0"/>
              </a:rPr>
              <a:t>Meteosat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Calibri" pitchFamily="34" charset="0"/>
                <a:ea typeface="MS PGothic" pitchFamily="34" charset="-128"/>
                <a:cs typeface="MS PGothic" charset="0"/>
              </a:rPr>
              <a:t> weather satellite (ESA/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Calibri" pitchFamily="34" charset="0"/>
                <a:ea typeface="MS PGothic" pitchFamily="34" charset="-128"/>
                <a:cs typeface="MS PGothic" charset="0"/>
              </a:rPr>
              <a:t>Eumetsat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Calibri" pitchFamily="34" charset="0"/>
                <a:ea typeface="MS PGothic" pitchFamily="34" charset="-128"/>
                <a:cs typeface="MS PGothic" charset="0"/>
              </a:rPr>
              <a:t>/DLR)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Calibri" pitchFamily="34" charset="0"/>
                <a:ea typeface="MS PGothic" pitchFamily="34" charset="-128"/>
                <a:cs typeface="MS PGothic" charset="0"/>
              </a:rPr>
              <a:t>Thermal infrared wavelengths show the temperature of the Earth’s surface and cloud tops (ESA-CCI Cloud)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Calibri" pitchFamily="34" charset="0"/>
                <a:ea typeface="MS PGothic" pitchFamily="34" charset="-128"/>
                <a:cs typeface="MS PGothic" charset="0"/>
              </a:rPr>
              <a:t>Microwave emissions are used to track soil moisture, sea ice, snow and atmospheric water. Brightness temperature at 89 GHz and 23.8 GHz from AMSR-E. (National Space Development Agency of Japan)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C1B1E2-4475-074F-89EB-5387F18A9490}" type="slidenum">
              <a:rPr lang="en-US" altLang="x-none" smtClean="0"/>
              <a:pPr>
                <a:defRPr/>
              </a:pPr>
              <a:t>6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4308514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Table content appears on click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1C1B1E2-4475-074F-89EB-5387F18A9490}" type="slidenum">
              <a:rPr lang="en-US" altLang="x-none" smtClean="0"/>
              <a:pPr>
                <a:defRPr/>
              </a:pPr>
              <a:t>7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9716207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Answers appear one at a time on click.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1C1B1E2-4475-074F-89EB-5387F18A9490}" type="slidenum">
              <a:rPr lang="en-US" altLang="x-none" smtClean="0"/>
              <a:pPr>
                <a:defRPr/>
              </a:pPr>
              <a:t>8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22749299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C1B1E2-4475-074F-89EB-5387F18A9490}" type="slidenum">
              <a:rPr lang="en-US" altLang="x-none" smtClean="0"/>
              <a:pPr>
                <a:defRPr/>
              </a:pPr>
              <a:t>9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295819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2" Type="http://schemas.openxmlformats.org/officeDocument/2006/relationships/image" Target="../media/image29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29" Type="http://schemas.openxmlformats.org/officeDocument/2006/relationships/image" Target="../media/image3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28" Type="http://schemas.openxmlformats.org/officeDocument/2006/relationships/image" Target="../media/image30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Relationship Id="rId27" Type="http://schemas.openxmlformats.org/officeDocument/2006/relationships/image" Target="../media/image27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climate.esa.int/helpdesk/" TargetMode="External"/><Relationship Id="rId2" Type="http://schemas.openxmlformats.org/officeDocument/2006/relationships/hyperlink" Target="https://climate.esa.int/educate/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/>
          <a:srcRect l="1135" t="-1" b="1248"/>
          <a:stretch/>
        </p:blipFill>
        <p:spPr>
          <a:xfrm>
            <a:off x="-14514" y="-21265"/>
            <a:ext cx="12206514" cy="6901036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8265F6E0-D659-2A48-A5FB-6EE185BF25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5066" y="3509439"/>
            <a:ext cx="11080375" cy="563779"/>
          </a:xfrm>
        </p:spPr>
        <p:txBody>
          <a:bodyPr anchor="b" anchorCtr="0">
            <a:noAutofit/>
          </a:bodyPr>
          <a:lstStyle>
            <a:lvl1pPr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TAKING THE PULSE OF </a:t>
            </a: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C7AD4B35-54FA-9144-8CA0-29E6DFD8430A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3A91B686-E4E0-564F-B9AE-39DF39056A0B}"/>
              </a:ext>
            </a:extLst>
          </p:cNvPr>
          <p:cNvGrpSpPr/>
          <p:nvPr userDrawn="1"/>
        </p:nvGrpSpPr>
        <p:grpSpPr>
          <a:xfrm>
            <a:off x="226688" y="6572055"/>
            <a:ext cx="9280921" cy="144114"/>
            <a:chOff x="226688" y="6572055"/>
            <a:chExt cx="9280921" cy="144114"/>
          </a:xfrm>
        </p:grpSpPr>
        <p:pic>
          <p:nvPicPr>
            <p:cNvPr id="172" name="Picture 171" descr="at.png">
              <a:extLst>
                <a:ext uri="{FF2B5EF4-FFF2-40B4-BE49-F238E27FC236}">
                  <a16:creationId xmlns:a16="http://schemas.microsoft.com/office/drawing/2014/main" id="{BEDB8B01-740D-BA49-94F0-ED280E0BC0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688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3" name="Picture 172" descr="be.png">
              <a:extLst>
                <a:ext uri="{FF2B5EF4-FFF2-40B4-BE49-F238E27FC236}">
                  <a16:creationId xmlns:a16="http://schemas.microsoft.com/office/drawing/2014/main" id="{0E437E8F-13B2-6F4F-B850-26478D455D6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100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4" name="Picture 173" descr="ch.png">
              <a:extLst>
                <a:ext uri="{FF2B5EF4-FFF2-40B4-BE49-F238E27FC236}">
                  <a16:creationId xmlns:a16="http://schemas.microsoft.com/office/drawing/2014/main" id="{C0D345B6-A534-1B49-9784-2B92A16D4B1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2002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5" name="Picture 174" descr="cz.png">
              <a:extLst>
                <a:ext uri="{FF2B5EF4-FFF2-40B4-BE49-F238E27FC236}">
                  <a16:creationId xmlns:a16="http://schemas.microsoft.com/office/drawing/2014/main" id="{F902E505-15BF-604F-9C12-2B28CE906F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044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6" name="Picture 175" descr="de.png">
              <a:extLst>
                <a:ext uri="{FF2B5EF4-FFF2-40B4-BE49-F238E27FC236}">
                  <a16:creationId xmlns:a16="http://schemas.microsoft.com/office/drawing/2014/main" id="{FC2D03AE-8A3D-3B47-8FFD-ACE2C8B1EB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3088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7" name="Picture 176" descr="dk.png">
              <a:extLst>
                <a:ext uri="{FF2B5EF4-FFF2-40B4-BE49-F238E27FC236}">
                  <a16:creationId xmlns:a16="http://schemas.microsoft.com/office/drawing/2014/main" id="{1F3D4151-0340-BA4E-B105-BCAE86AACB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40468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8" name="Picture 177" descr="ee.png">
              <a:extLst>
                <a:ext uri="{FF2B5EF4-FFF2-40B4-BE49-F238E27FC236}">
                  <a16:creationId xmlns:a16="http://schemas.microsoft.com/office/drawing/2014/main" id="{640649DA-1388-B348-A489-A2FDA33BB40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088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9" name="Picture 178" descr="es.png">
              <a:extLst>
                <a:ext uri="{FF2B5EF4-FFF2-40B4-BE49-F238E27FC236}">
                  <a16:creationId xmlns:a16="http://schemas.microsoft.com/office/drawing/2014/main" id="{470A01F2-D7CC-9C41-8BAA-9D79996F6B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0923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0" name="Picture 179" descr="fi.png">
              <a:extLst>
                <a:ext uri="{FF2B5EF4-FFF2-40B4-BE49-F238E27FC236}">
                  <a16:creationId xmlns:a16="http://schemas.microsoft.com/office/drawing/2014/main" id="{F4D80BB1-B435-264A-830D-B4CCD3E488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8120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1" name="Picture 180" descr="fr.png">
              <a:extLst>
                <a:ext uri="{FF2B5EF4-FFF2-40B4-BE49-F238E27FC236}">
                  <a16:creationId xmlns:a16="http://schemas.microsoft.com/office/drawing/2014/main" id="{DAD10D0F-53A2-134E-BE6E-11FD07622B0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5697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2" name="Picture 181" descr="gr.png">
              <a:extLst>
                <a:ext uri="{FF2B5EF4-FFF2-40B4-BE49-F238E27FC236}">
                  <a16:creationId xmlns:a16="http://schemas.microsoft.com/office/drawing/2014/main" id="{FD750D0C-0AA7-9940-9315-74A88C2D15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9974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3" name="Picture 182" descr="hu.png">
              <a:extLst>
                <a:ext uri="{FF2B5EF4-FFF2-40B4-BE49-F238E27FC236}">
                  <a16:creationId xmlns:a16="http://schemas.microsoft.com/office/drawing/2014/main" id="{0952A36A-6797-1244-8646-E2E98A2586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6860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4" name="Picture 183" descr="ie.png">
              <a:extLst>
                <a:ext uri="{FF2B5EF4-FFF2-40B4-BE49-F238E27FC236}">
                  <a16:creationId xmlns:a16="http://schemas.microsoft.com/office/drawing/2014/main" id="{F9D768E0-92C7-344E-A2C8-3E9386D5264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3746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5" name="Picture 184" descr="it.png">
              <a:extLst>
                <a:ext uri="{FF2B5EF4-FFF2-40B4-BE49-F238E27FC236}">
                  <a16:creationId xmlns:a16="http://schemas.microsoft.com/office/drawing/2014/main" id="{0C7F19CB-CE5F-424E-A2A7-C9250F31280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06322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6" name="Picture 185" descr="lu.png">
              <a:extLst>
                <a:ext uri="{FF2B5EF4-FFF2-40B4-BE49-F238E27FC236}">
                  <a16:creationId xmlns:a16="http://schemas.microsoft.com/office/drawing/2014/main" id="{EC73B713-6D08-6143-81B6-61930BD016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6775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7" name="Picture 186" descr="nl.png">
              <a:extLst>
                <a:ext uri="{FF2B5EF4-FFF2-40B4-BE49-F238E27FC236}">
                  <a16:creationId xmlns:a16="http://schemas.microsoft.com/office/drawing/2014/main" id="{4EE4C425-6D03-A648-945F-C841599A6F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50684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8" name="Picture 187" descr="no.png">
              <a:extLst>
                <a:ext uri="{FF2B5EF4-FFF2-40B4-BE49-F238E27FC236}">
                  <a16:creationId xmlns:a16="http://schemas.microsoft.com/office/drawing/2014/main" id="{3EC2FB49-273D-1044-A00C-3D1FEDBF87F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805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9" name="Picture 188" descr="pl.png">
              <a:extLst>
                <a:ext uri="{FF2B5EF4-FFF2-40B4-BE49-F238E27FC236}">
                  <a16:creationId xmlns:a16="http://schemas.microsoft.com/office/drawing/2014/main" id="{4D4E6580-42D2-8243-A427-B252D72B379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518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0" name="Picture 189" descr="pt.png">
              <a:extLst>
                <a:ext uri="{FF2B5EF4-FFF2-40B4-BE49-F238E27FC236}">
                  <a16:creationId xmlns:a16="http://schemas.microsoft.com/office/drawing/2014/main" id="{87058DB9-6E8A-024A-B6AF-F93EEF3F7C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7359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1" name="Picture 190" descr="ro.png">
              <a:extLst>
                <a:ext uri="{FF2B5EF4-FFF2-40B4-BE49-F238E27FC236}">
                  <a16:creationId xmlns:a16="http://schemas.microsoft.com/office/drawing/2014/main" id="{708009B0-3B83-0145-82DC-4F2C0D582BD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126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2" name="Picture 191" descr="se.png">
              <a:extLst>
                <a:ext uri="{FF2B5EF4-FFF2-40B4-BE49-F238E27FC236}">
                  <a16:creationId xmlns:a16="http://schemas.microsoft.com/office/drawing/2014/main" id="{D6D8F778-E06A-844B-A9B8-DB85836B93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7981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3" name="Picture 192" descr="uk.png">
              <a:extLst>
                <a:ext uri="{FF2B5EF4-FFF2-40B4-BE49-F238E27FC236}">
                  <a16:creationId xmlns:a16="http://schemas.microsoft.com/office/drawing/2014/main" id="{0876F505-4080-2848-AD4B-B09EBB70178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1754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4" name="Picture 193" descr="ca.png">
              <a:extLst>
                <a:ext uri="{FF2B5EF4-FFF2-40B4-BE49-F238E27FC236}">
                  <a16:creationId xmlns:a16="http://schemas.microsoft.com/office/drawing/2014/main" id="{7CEAFEA1-A42D-8B4C-BF61-8FDE7F657DF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91609" y="6573362"/>
              <a:ext cx="216000" cy="14280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5" name="Picture 194">
              <a:extLst>
                <a:ext uri="{FF2B5EF4-FFF2-40B4-BE49-F238E27FC236}">
                  <a16:creationId xmlns:a16="http://schemas.microsoft.com/office/drawing/2014/main" id="{AD9E02DA-753A-6846-95E3-77E7F5C2610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5553" y="6572169"/>
              <a:ext cx="216000" cy="144000"/>
            </a:xfrm>
            <a:prstGeom prst="rect">
              <a:avLst/>
            </a:prstGeom>
          </p:spPr>
        </p:pic>
        <p:pic>
          <p:nvPicPr>
            <p:cNvPr id="196" name="Picture 195" descr="si.png">
              <a:extLst>
                <a:ext uri="{FF2B5EF4-FFF2-40B4-BE49-F238E27FC236}">
                  <a16:creationId xmlns:a16="http://schemas.microsoft.com/office/drawing/2014/main" id="{CC23C223-60F9-C54E-90CD-4ACBEA6C6E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28090" y="6572513"/>
              <a:ext cx="217284" cy="143656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6838" y="233726"/>
            <a:ext cx="2293327" cy="888729"/>
          </a:xfrm>
          <a:prstGeom prst="rect">
            <a:avLst/>
          </a:prstGeom>
        </p:spPr>
      </p:pic>
      <p:sp>
        <p:nvSpPr>
          <p:cNvPr id="39" name="Title 5">
            <a:extLst>
              <a:ext uri="{FF2B5EF4-FFF2-40B4-BE49-F238E27FC236}">
                <a16:creationId xmlns:a16="http://schemas.microsoft.com/office/drawing/2014/main" id="{8265F6E0-D659-2A48-A5FB-6EE185BF25D0}"/>
              </a:ext>
            </a:extLst>
          </p:cNvPr>
          <p:cNvSpPr txBox="1">
            <a:spLocks/>
          </p:cNvSpPr>
          <p:nvPr userDrawn="1"/>
        </p:nvSpPr>
        <p:spPr>
          <a:xfrm>
            <a:off x="565066" y="2363514"/>
            <a:ext cx="11080375" cy="563779"/>
          </a:xfrm>
          <a:prstGeom prst="rect">
            <a:avLst/>
          </a:prstGeom>
        </p:spPr>
        <p:txBody>
          <a:bodyPr vert="horz" lIns="0" tIns="45720" rIns="0" bIns="45720" rtlCol="0" anchor="b" anchorCtr="0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 i="0">
                <a:solidFill>
                  <a:schemeClr val="bg1"/>
                </a:solidFill>
                <a:latin typeface="NotesEsa" panose="02000506030000020004" pitchFamily="50" charset="0"/>
                <a:ea typeface="MS PGothic" pitchFamily="34" charset="-128"/>
                <a:cs typeface="Arial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0070C0"/>
                </a:solidFill>
                <a:latin typeface="Arial" charset="0"/>
                <a:ea typeface="MS PGothic" pitchFamily="34" charset="-128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0070C0"/>
                </a:solidFill>
                <a:latin typeface="Arial" charset="0"/>
                <a:ea typeface="MS PGothic" pitchFamily="34" charset="-128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0070C0"/>
                </a:solidFill>
                <a:latin typeface="Arial" charset="0"/>
                <a:ea typeface="MS PGothic" pitchFamily="34" charset="-128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0070C0"/>
                </a:solidFill>
                <a:latin typeface="Arial" charset="0"/>
                <a:ea typeface="MS PGothic" pitchFamily="34" charset="-128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9pPr>
          </a:lstStyle>
          <a:p>
            <a:r>
              <a:rPr lang="en-GB" sz="3200" kern="0" dirty="0">
                <a:latin typeface="+mn-lt"/>
              </a:rPr>
              <a:t>education resource pack</a:t>
            </a:r>
          </a:p>
        </p:txBody>
      </p:sp>
      <p:sp>
        <p:nvSpPr>
          <p:cNvPr id="40" name="Isosceles Triangle 39"/>
          <p:cNvSpPr/>
          <p:nvPr userDrawn="1"/>
        </p:nvSpPr>
        <p:spPr>
          <a:xfrm flipV="1">
            <a:off x="-22386" y="-21265"/>
            <a:ext cx="2339975" cy="1979930"/>
          </a:xfrm>
          <a:prstGeom prst="triangle">
            <a:avLst>
              <a:gd name="adj" fmla="val 1027"/>
            </a:avLst>
          </a:prstGeom>
          <a:solidFill>
            <a:srgbClr val="003249"/>
          </a:solidFill>
          <a:ln>
            <a:solidFill>
              <a:srgbClr val="00B398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42" name="Title 5">
            <a:extLst>
              <a:ext uri="{FF2B5EF4-FFF2-40B4-BE49-F238E27FC236}">
                <a16:creationId xmlns:a16="http://schemas.microsoft.com/office/drawing/2014/main" id="{8265F6E0-D659-2A48-A5FB-6EE185BF25D0}"/>
              </a:ext>
            </a:extLst>
          </p:cNvPr>
          <p:cNvSpPr txBox="1">
            <a:spLocks/>
          </p:cNvSpPr>
          <p:nvPr userDrawn="1"/>
        </p:nvSpPr>
        <p:spPr>
          <a:xfrm>
            <a:off x="565066" y="5677122"/>
            <a:ext cx="11080375" cy="563779"/>
          </a:xfrm>
          <a:prstGeom prst="rect">
            <a:avLst/>
          </a:prstGeom>
        </p:spPr>
        <p:txBody>
          <a:bodyPr vert="horz" lIns="0" tIns="45720" rIns="0" bIns="45720" rtlCol="0" anchor="b" anchorCtr="0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 i="0">
                <a:solidFill>
                  <a:schemeClr val="bg1"/>
                </a:solidFill>
                <a:latin typeface="NotesEsa" panose="02000506030000020004" pitchFamily="50" charset="0"/>
                <a:ea typeface="MS PGothic" pitchFamily="34" charset="-128"/>
                <a:cs typeface="Arial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0070C0"/>
                </a:solidFill>
                <a:latin typeface="Arial" charset="0"/>
                <a:ea typeface="MS PGothic" pitchFamily="34" charset="-128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0070C0"/>
                </a:solidFill>
                <a:latin typeface="Arial" charset="0"/>
                <a:ea typeface="MS PGothic" pitchFamily="34" charset="-128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0070C0"/>
                </a:solidFill>
                <a:latin typeface="Arial" charset="0"/>
                <a:ea typeface="MS PGothic" pitchFamily="34" charset="-128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0070C0"/>
                </a:solidFill>
                <a:latin typeface="Arial" charset="0"/>
                <a:ea typeface="MS PGothic" pitchFamily="34" charset="-128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9pPr>
          </a:lstStyle>
          <a:p>
            <a:r>
              <a:rPr lang="en-GB" sz="2400" b="0" kern="0" dirty="0">
                <a:latin typeface="+mn-lt"/>
              </a:rPr>
              <a:t>slide deck</a:t>
            </a:r>
            <a:r>
              <a:rPr lang="en-GB" sz="3200" b="0" kern="0" dirty="0">
                <a:latin typeface="+mn-lt"/>
              </a:rPr>
              <a:t> </a:t>
            </a:r>
          </a:p>
        </p:txBody>
      </p:sp>
      <p:pic>
        <p:nvPicPr>
          <p:cNvPr id="92" name="Picture 91">
            <a:extLst>
              <a:ext uri="{FF2B5EF4-FFF2-40B4-BE49-F238E27FC236}">
                <a16:creationId xmlns:a16="http://schemas.microsoft.com/office/drawing/2014/main" id="{404D7138-AD9C-C946-BD30-C3547A00250F}"/>
              </a:ext>
            </a:extLst>
          </p:cNvPr>
          <p:cNvPicPr>
            <a:picLocks noChangeAspect="1"/>
          </p:cNvPicPr>
          <p:nvPr userDrawn="1"/>
        </p:nvPicPr>
        <p:blipFill>
          <a:blip r:embed="rId2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717" y="6584091"/>
            <a:ext cx="1636920" cy="105918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sz="quarter" idx="10" hasCustomPrompt="1"/>
          </p:nvPr>
        </p:nvSpPr>
        <p:spPr>
          <a:xfrm>
            <a:off x="565066" y="4154173"/>
            <a:ext cx="6962775" cy="52154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Subtitle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81690" y="86448"/>
            <a:ext cx="1995487" cy="1062038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dirty="0" err="1">
                <a:solidFill>
                  <a:srgbClr val="00B398"/>
                </a:solidFill>
                <a:effectLst/>
                <a:latin typeface="NotesEsa" panose="02000506030000020004" pitchFamily="50" charset="0"/>
                <a:ea typeface="Calibri" panose="020F0502020204030204" pitchFamily="34" charset="0"/>
                <a:cs typeface="Arial" panose="020B0604020202020204" pitchFamily="34" charset="0"/>
              </a:rPr>
              <a:t>xxxxary</a:t>
            </a:r>
            <a:endParaRPr lang="en-GB" sz="2200" dirty="0">
              <a:solidFill>
                <a:srgbClr val="00B398"/>
              </a:solidFill>
              <a:effectLst/>
              <a:latin typeface="NotesEsa" panose="02000506030000020004" pitchFamily="50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dirty="0" err="1">
                <a:solidFill>
                  <a:srgbClr val="00B398"/>
                </a:solidFill>
                <a:effectLst/>
                <a:latin typeface="NotesEsa" panose="02000506030000020004" pitchFamily="50" charset="0"/>
                <a:ea typeface="Calibri" panose="020F0502020204030204" pitchFamily="34" charset="0"/>
                <a:cs typeface="Arial" panose="020B0604020202020204" pitchFamily="34" charset="0"/>
              </a:rPr>
              <a:t>nn</a:t>
            </a:r>
            <a:r>
              <a:rPr lang="en-GB" sz="2200" dirty="0">
                <a:solidFill>
                  <a:srgbClr val="00B398"/>
                </a:solidFill>
                <a:effectLst/>
                <a:latin typeface="NotesEsa" panose="02000506030000020004" pitchFamily="50" charset="0"/>
                <a:ea typeface="Calibri" panose="020F0502020204030204" pitchFamily="34" charset="0"/>
                <a:cs typeface="Arial" panose="020B0604020202020204" pitchFamily="34" charset="0"/>
              </a:rPr>
              <a:t>–</a:t>
            </a:r>
            <a:r>
              <a:rPr lang="en-GB" sz="2200" dirty="0" err="1">
                <a:solidFill>
                  <a:srgbClr val="00B398"/>
                </a:solidFill>
                <a:effectLst/>
                <a:latin typeface="NotesEsa" panose="02000506030000020004" pitchFamily="50" charset="0"/>
                <a:ea typeface="Calibri" panose="020F0502020204030204" pitchFamily="34" charset="0"/>
                <a:cs typeface="Arial" panose="020B0604020202020204" pitchFamily="34" charset="0"/>
              </a:rPr>
              <a:t>nn</a:t>
            </a:r>
            <a:endParaRPr lang="en-GB" sz="2200" dirty="0">
              <a:solidFill>
                <a:srgbClr val="00B398"/>
              </a:solidFill>
              <a:effectLst/>
              <a:latin typeface="NotesEsa" panose="02000506030000020004" pitchFamily="50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3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5881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EAR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B4BB0771-C5FD-364D-BD90-42231504E0FB}"/>
              </a:ext>
            </a:extLst>
          </p:cNvPr>
          <p:cNvSpPr/>
          <p:nvPr userDrawn="1"/>
        </p:nvSpPr>
        <p:spPr>
          <a:xfrm>
            <a:off x="0" y="-1"/>
            <a:ext cx="12192000" cy="882193"/>
          </a:xfrm>
          <a:prstGeom prst="rect">
            <a:avLst/>
          </a:prstGeom>
          <a:solidFill>
            <a:srgbClr val="0032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0" name="Rectangle 6">
            <a:extLst>
              <a:ext uri="{FF2B5EF4-FFF2-40B4-BE49-F238E27FC236}">
                <a16:creationId xmlns:a16="http://schemas.microsoft.com/office/drawing/2014/main" id="{B2630FB4-0043-964B-A87A-FFCB3139DEDF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57809" y="111158"/>
            <a:ext cx="997368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rgbClr val="76C8AE"/>
                </a:solidFill>
              </a:defRPr>
            </a:lvl1pPr>
          </a:lstStyle>
          <a:p>
            <a:pPr lvl="0"/>
            <a:r>
              <a:rPr lang="en-GB" altLang="en-US" noProof="0" dirty="0"/>
              <a:t>CLICK TO EDIT MASTER TITLE STYLE</a:t>
            </a:r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4D97AA66-51B6-E346-86AC-0DB59D5022D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18262" y="882192"/>
            <a:ext cx="11763662" cy="5540779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00866D1-4C96-604E-ADA1-E8D39C7D00C7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1389" y="85444"/>
            <a:ext cx="1800535" cy="697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008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LEAR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B4BB0771-C5FD-364D-BD90-42231504E0FB}"/>
              </a:ext>
            </a:extLst>
          </p:cNvPr>
          <p:cNvSpPr/>
          <p:nvPr userDrawn="1"/>
        </p:nvSpPr>
        <p:spPr>
          <a:xfrm>
            <a:off x="0" y="-1"/>
            <a:ext cx="12192000" cy="882193"/>
          </a:xfrm>
          <a:prstGeom prst="rect">
            <a:avLst/>
          </a:prstGeom>
          <a:solidFill>
            <a:srgbClr val="0032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0" name="Rectangle 6">
            <a:extLst>
              <a:ext uri="{FF2B5EF4-FFF2-40B4-BE49-F238E27FC236}">
                <a16:creationId xmlns:a16="http://schemas.microsoft.com/office/drawing/2014/main" id="{B2630FB4-0043-964B-A87A-FFCB3139DEDF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67747" y="111158"/>
            <a:ext cx="996374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rgbClr val="76C8AE"/>
                </a:solidFill>
              </a:defRPr>
            </a:lvl1pPr>
          </a:lstStyle>
          <a:p>
            <a:pPr lvl="0"/>
            <a:r>
              <a:rPr lang="en-GB" altLang="en-US" noProof="0" dirty="0"/>
              <a:t>CLICK TO EDIT MASTER TITLE STYLE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00866D1-4C96-604E-ADA1-E8D39C7D00C7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1389" y="85444"/>
            <a:ext cx="1800535" cy="697758"/>
          </a:xfrm>
          <a:prstGeom prst="rect">
            <a:avLst/>
          </a:prstGeom>
        </p:spPr>
      </p:pic>
      <p:sp>
        <p:nvSpPr>
          <p:cNvPr id="7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18261" y="1189234"/>
            <a:ext cx="5788843" cy="5027007"/>
          </a:xfrm>
        </p:spPr>
        <p:txBody>
          <a:bodyPr/>
          <a:lstStyle>
            <a:lvl1pPr>
              <a:defRPr sz="3200">
                <a:solidFill>
                  <a:srgbClr val="00B398"/>
                </a:solidFill>
              </a:defRPr>
            </a:lvl1pPr>
            <a:lvl2pPr>
              <a:defRPr sz="2800"/>
            </a:lvl2pPr>
            <a:lvl3pPr>
              <a:defRPr sz="2800"/>
            </a:lvl3pPr>
            <a:lvl4pPr>
              <a:defRPr sz="24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10296" y="1189235"/>
            <a:ext cx="5776365" cy="502700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800"/>
            </a:lvl3pPr>
            <a:lvl4pPr>
              <a:defRPr sz="24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74245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31">
            <a:extLst>
              <a:ext uri="{FF2B5EF4-FFF2-40B4-BE49-F238E27FC236}">
                <a16:creationId xmlns:a16="http://schemas.microsoft.com/office/drawing/2014/main" id="{66570320-3196-EF45-AA70-55A3A8412E23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37929" y="111158"/>
            <a:ext cx="999355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rgbClr val="00B398"/>
                </a:solidFill>
              </a:defRPr>
            </a:lvl1pPr>
          </a:lstStyle>
          <a:p>
            <a:pPr lvl="0"/>
            <a:r>
              <a:rPr lang="en-GB" altLang="en-US" noProof="0" dirty="0"/>
              <a:t>CLICK TO EDIT MASTER TITLE STYLE</a:t>
            </a:r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BE56DB9E-ADEC-C041-9F85-12B8B19C015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18262" y="882192"/>
            <a:ext cx="11763662" cy="5540779"/>
          </a:xfr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35E5E0F-3BDB-C24D-BC1B-B04099CF0BBD}"/>
              </a:ext>
            </a:extLst>
          </p:cNvPr>
          <p:cNvCxnSpPr>
            <a:cxnSpLocks/>
          </p:cNvCxnSpPr>
          <p:nvPr userDrawn="1"/>
        </p:nvCxnSpPr>
        <p:spPr>
          <a:xfrm>
            <a:off x="218261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35E5E0F-3BDB-C24D-BC1B-B04099CF0BBD}"/>
              </a:ext>
            </a:extLst>
          </p:cNvPr>
          <p:cNvCxnSpPr>
            <a:cxnSpLocks/>
          </p:cNvCxnSpPr>
          <p:nvPr userDrawn="1"/>
        </p:nvCxnSpPr>
        <p:spPr>
          <a:xfrm>
            <a:off x="218261" y="882192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6869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18261" y="1189234"/>
            <a:ext cx="5788843" cy="5027007"/>
          </a:xfrm>
        </p:spPr>
        <p:txBody>
          <a:bodyPr/>
          <a:lstStyle>
            <a:lvl1pPr>
              <a:defRPr sz="3200">
                <a:solidFill>
                  <a:srgbClr val="00B398"/>
                </a:solidFill>
              </a:defRPr>
            </a:lvl1pPr>
            <a:lvl2pPr>
              <a:defRPr sz="2800"/>
            </a:lvl2pPr>
            <a:lvl3pPr>
              <a:defRPr sz="2800"/>
            </a:lvl3pPr>
            <a:lvl4pPr>
              <a:defRPr sz="24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10296" y="1189235"/>
            <a:ext cx="5776365" cy="502700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800"/>
            </a:lvl3pPr>
            <a:lvl4pPr>
              <a:defRPr sz="24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4DD319A-FF79-A641-BC47-9B3E6F0EDF0D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>
            <a:extLst>
              <a:ext uri="{FF2B5EF4-FFF2-40B4-BE49-F238E27FC236}">
                <a16:creationId xmlns:a16="http://schemas.microsoft.com/office/drawing/2014/main" id="{942C04B5-56FD-9D4A-846B-7FFFA4F531BF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18051" y="111158"/>
            <a:ext cx="100134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rgbClr val="00B398"/>
                </a:solidFill>
              </a:defRPr>
            </a:lvl1pPr>
          </a:lstStyle>
          <a:p>
            <a:pPr lvl="0"/>
            <a:r>
              <a:rPr lang="en-GB" altLang="en-US" noProof="0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04CC20C-FA37-8D4F-94B7-181CC04E7FCD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470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EAR2">
    <p:bg>
      <p:bgPr>
        <a:solidFill>
          <a:srgbClr val="98DB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31">
            <a:extLst>
              <a:ext uri="{FF2B5EF4-FFF2-40B4-BE49-F238E27FC236}">
                <a16:creationId xmlns:a16="http://schemas.microsoft.com/office/drawing/2014/main" id="{66570320-3196-EF45-AA70-55A3A8412E23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37929" y="111158"/>
            <a:ext cx="999355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rgbClr val="00B398"/>
                </a:solidFill>
              </a:defRPr>
            </a:lvl1pPr>
          </a:lstStyle>
          <a:p>
            <a:pPr lvl="0"/>
            <a:r>
              <a:rPr lang="en-GB" altLang="en-US" noProof="0" dirty="0"/>
              <a:t>CLICK TO EDIT MASTER TITLE STYLE</a:t>
            </a:r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BE56DB9E-ADEC-C041-9F85-12B8B19C015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18262" y="882192"/>
            <a:ext cx="11763662" cy="5540779"/>
          </a:xfrm>
          <a:solidFill>
            <a:srgbClr val="98DBCE"/>
          </a:solidFill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35E5E0F-3BDB-C24D-BC1B-B04099CF0BBD}"/>
              </a:ext>
            </a:extLst>
          </p:cNvPr>
          <p:cNvCxnSpPr>
            <a:cxnSpLocks/>
          </p:cNvCxnSpPr>
          <p:nvPr userDrawn="1"/>
        </p:nvCxnSpPr>
        <p:spPr>
          <a:xfrm>
            <a:off x="218261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35E5E0F-3BDB-C24D-BC1B-B04099CF0BBD}"/>
              </a:ext>
            </a:extLst>
          </p:cNvPr>
          <p:cNvCxnSpPr>
            <a:cxnSpLocks/>
          </p:cNvCxnSpPr>
          <p:nvPr userDrawn="1"/>
        </p:nvCxnSpPr>
        <p:spPr>
          <a:xfrm>
            <a:off x="218261" y="882192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5891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EAR4">
    <p:bg>
      <p:bgPr>
        <a:solidFill>
          <a:srgbClr val="98DB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18261" y="1189234"/>
            <a:ext cx="5788843" cy="5027007"/>
          </a:xfrm>
        </p:spPr>
        <p:txBody>
          <a:bodyPr/>
          <a:lstStyle>
            <a:lvl1pPr>
              <a:defRPr sz="3200">
                <a:solidFill>
                  <a:srgbClr val="00B398"/>
                </a:solidFill>
              </a:defRPr>
            </a:lvl1pPr>
            <a:lvl2pPr>
              <a:defRPr sz="2800"/>
            </a:lvl2pPr>
            <a:lvl3pPr>
              <a:defRPr sz="2800"/>
            </a:lvl3pPr>
            <a:lvl4pPr>
              <a:defRPr sz="24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10296" y="1189235"/>
            <a:ext cx="5776365" cy="502700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800"/>
            </a:lvl3pPr>
            <a:lvl4pPr>
              <a:defRPr sz="24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4DD319A-FF79-A641-BC47-9B3E6F0EDF0D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>
            <a:extLst>
              <a:ext uri="{FF2B5EF4-FFF2-40B4-BE49-F238E27FC236}">
                <a16:creationId xmlns:a16="http://schemas.microsoft.com/office/drawing/2014/main" id="{942C04B5-56FD-9D4A-846B-7FFFA4F531BF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18051" y="111158"/>
            <a:ext cx="100134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rgbClr val="00B398"/>
                </a:solidFill>
              </a:defRPr>
            </a:lvl1pPr>
          </a:lstStyle>
          <a:p>
            <a:pPr lvl="0"/>
            <a:r>
              <a:rPr lang="en-GB" altLang="en-US" noProof="0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04CC20C-FA37-8D4F-94B7-181CC04E7FCD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9884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rgbClr val="0033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A4B4D7-A696-D741-8178-685E15E6A7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dirty="0"/>
              <a:t>Use rarely</a:t>
            </a:r>
            <a:endParaRPr lang="it-IT" dirty="0"/>
          </a:p>
        </p:txBody>
      </p:sp>
      <p:sp>
        <p:nvSpPr>
          <p:cNvPr id="4" name="Rectangle 3"/>
          <p:cNvSpPr/>
          <p:nvPr userDrawn="1"/>
        </p:nvSpPr>
        <p:spPr>
          <a:xfrm>
            <a:off x="9949343" y="75501"/>
            <a:ext cx="2181138" cy="939567"/>
          </a:xfrm>
          <a:prstGeom prst="rect">
            <a:avLst/>
          </a:prstGeom>
          <a:solidFill>
            <a:srgbClr val="003349"/>
          </a:solidFill>
          <a:ln>
            <a:solidFill>
              <a:srgbClr val="0033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5274" y="156382"/>
            <a:ext cx="1503887" cy="582799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192624" y="6526635"/>
            <a:ext cx="1853967" cy="218114"/>
          </a:xfrm>
          <a:prstGeom prst="rect">
            <a:avLst/>
          </a:prstGeom>
          <a:solidFill>
            <a:srgbClr val="003349"/>
          </a:solidFill>
          <a:ln>
            <a:solidFill>
              <a:srgbClr val="0033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4D7138-AD9C-C946-BD30-C3547A00250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452" y="6582733"/>
            <a:ext cx="1636920" cy="105918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7472B44-2D02-5949-9E0B-52A429F6733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18262" y="888004"/>
            <a:ext cx="11763662" cy="5529155"/>
          </a:xfrm>
        </p:spPr>
        <p:txBody>
          <a:bodyPr/>
          <a:lstStyle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7510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ARK_CLOSING1">
    <p:bg>
      <p:bgPr>
        <a:solidFill>
          <a:srgbClr val="00B3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 userDrawn="1"/>
        </p:nvSpPr>
        <p:spPr>
          <a:xfrm>
            <a:off x="4686298" y="4524206"/>
            <a:ext cx="2812781" cy="3144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GB" sz="140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/>
          <p:cNvSpPr txBox="1"/>
          <p:nvPr userDrawn="1"/>
        </p:nvSpPr>
        <p:spPr>
          <a:xfrm>
            <a:off x="3192768" y="2098202"/>
            <a:ext cx="5724491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rgbClr val="FFFFFF"/>
                </a:solidFill>
                <a:effectLst/>
                <a:latin typeface="NotesEsa" panose="02000506030000020004" pitchFamily="50" charset="0"/>
                <a:ea typeface="Calibri" panose="020F0502020204030204" pitchFamily="34" charset="0"/>
                <a:cs typeface="Arial" panose="020B0604020202020204" pitchFamily="34" charset="0"/>
              </a:rPr>
              <a:t>climate change initiative education resource pack</a:t>
            </a:r>
          </a:p>
          <a:p>
            <a:pPr algn="ctr"/>
            <a:endParaRPr lang="en-GB" sz="1400" dirty="0">
              <a:solidFill>
                <a:srgbClr val="FFFFFF"/>
              </a:solidFill>
              <a:effectLst/>
              <a:latin typeface="NotesEsa" panose="02000506030000020004" pitchFamily="50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en-GB" sz="1400" dirty="0">
              <a:solidFill>
                <a:srgbClr val="003249"/>
              </a:solidFill>
              <a:effectLst/>
              <a:latin typeface="NotesEsa" panose="02000506030000020004" pitchFamily="50" charset="0"/>
              <a:ea typeface="Calibri" panose="020F0502020204030204" pitchFamily="34" charset="0"/>
              <a:cs typeface="Arial" panose="020B0604020202020204" pitchFamily="34" charset="0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/>
            <a:r>
              <a:rPr lang="en-GB" sz="1400" dirty="0">
                <a:solidFill>
                  <a:srgbClr val="003249"/>
                </a:solidFill>
                <a:effectLst/>
                <a:latin typeface="NotesEsa" panose="02000506030000020004" pitchFamily="50" charset="0"/>
                <a:ea typeface="Calibri" panose="020F050202020403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https://climate.esa.int/educate/</a:t>
            </a:r>
            <a:r>
              <a:rPr lang="en-GB" sz="1400" dirty="0">
                <a:solidFill>
                  <a:srgbClr val="003249"/>
                </a:solidFill>
                <a:effectLst/>
                <a:latin typeface="NotesEsa" panose="02000506030000020004" pitchFamily="50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en-GB" sz="800" dirty="0">
              <a:solidFill>
                <a:srgbClr val="FFFFFF"/>
              </a:solidFill>
              <a:effectLst/>
              <a:latin typeface="NotesEsa" panose="02000506030000020004" pitchFamily="50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400" dirty="0">
                <a:solidFill>
                  <a:srgbClr val="FFFFFF"/>
                </a:solidFill>
                <a:effectLst/>
                <a:latin typeface="NotesEsa" panose="02000506030000020004" pitchFamily="50" charset="0"/>
                <a:ea typeface="Calibri" panose="020F0502020204030204" pitchFamily="34" charset="0"/>
                <a:cs typeface="Arial" panose="020B0604020202020204" pitchFamily="34" charset="0"/>
              </a:rPr>
              <a:t>Activity concepts developed by University of </a:t>
            </a:r>
            <a:r>
              <a:rPr lang="en-GB" sz="1400" dirty="0" err="1">
                <a:solidFill>
                  <a:srgbClr val="FFFFFF"/>
                </a:solidFill>
                <a:effectLst/>
                <a:latin typeface="NotesEsa" panose="02000506030000020004" pitchFamily="50" charset="0"/>
                <a:ea typeface="Calibri" panose="020F0502020204030204" pitchFamily="34" charset="0"/>
                <a:cs typeface="Arial" panose="020B0604020202020204" pitchFamily="34" charset="0"/>
              </a:rPr>
              <a:t>Twente</a:t>
            </a:r>
            <a:r>
              <a:rPr lang="en-GB" sz="1400" dirty="0">
                <a:solidFill>
                  <a:srgbClr val="FFFFFF"/>
                </a:solidFill>
                <a:effectLst/>
                <a:latin typeface="NotesEsa" panose="02000506030000020004" pitchFamily="50" charset="0"/>
                <a:ea typeface="Calibri" panose="020F0502020204030204" pitchFamily="34" charset="0"/>
                <a:cs typeface="Arial" panose="020B0604020202020204" pitchFamily="34" charset="0"/>
              </a:rPr>
              <a:t> (NL) and </a:t>
            </a:r>
            <a:br>
              <a:rPr lang="en-GB" sz="1400" dirty="0">
                <a:solidFill>
                  <a:srgbClr val="FFFFFF"/>
                </a:solidFill>
                <a:effectLst/>
                <a:latin typeface="NotesEsa" panose="02000506030000020004" pitchFamily="50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GB" sz="1400" dirty="0">
                <a:solidFill>
                  <a:srgbClr val="FFFFFF"/>
                </a:solidFill>
                <a:effectLst/>
                <a:latin typeface="NotesEsa" panose="02000506030000020004" pitchFamily="50" charset="0"/>
                <a:ea typeface="Calibri" panose="020F0502020204030204" pitchFamily="34" charset="0"/>
                <a:cs typeface="Arial" panose="020B0604020202020204" pitchFamily="34" charset="0"/>
              </a:rPr>
              <a:t>National Centre for Earth Observation (UK)</a:t>
            </a:r>
          </a:p>
          <a:p>
            <a:pPr algn="ctr"/>
            <a:r>
              <a:rPr lang="en-GB" sz="1400" dirty="0">
                <a:solidFill>
                  <a:srgbClr val="FFFFFF"/>
                </a:solidFill>
                <a:effectLst/>
                <a:latin typeface="NotesEsa" panose="02000506030000020004" pitchFamily="50" charset="0"/>
                <a:ea typeface="Calibri" panose="020F0502020204030204" pitchFamily="34" charset="0"/>
                <a:cs typeface="Arial" panose="020B0604020202020204" pitchFamily="34" charset="0"/>
              </a:rPr>
              <a:t>Slide deck by Catherine Fitzsimons, National Centre for Earth Observation (UK)</a:t>
            </a:r>
          </a:p>
          <a:p>
            <a:pPr algn="ctr"/>
            <a:endParaRPr lang="en-GB" sz="800" dirty="0">
              <a:solidFill>
                <a:srgbClr val="FFFFFF"/>
              </a:solidFill>
              <a:effectLst/>
              <a:latin typeface="NotesEsa" panose="02000506030000020004" pitchFamily="50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en-GB" sz="1400" dirty="0">
              <a:solidFill>
                <a:srgbClr val="FFFFFF"/>
              </a:solidFill>
              <a:effectLst/>
              <a:latin typeface="NotesEsa" panose="02000506030000020004" pitchFamily="50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400" dirty="0">
                <a:solidFill>
                  <a:srgbClr val="FFFFFF"/>
                </a:solidFill>
                <a:effectLst/>
                <a:latin typeface="NotesEsa" panose="02000506030000020004" pitchFamily="50" charset="0"/>
                <a:ea typeface="Calibri" panose="020F0502020204030204" pitchFamily="34" charset="0"/>
                <a:cs typeface="Arial" panose="020B0604020202020204" pitchFamily="34" charset="0"/>
              </a:rPr>
              <a:t>Produced by the ESA Climate office</a:t>
            </a:r>
            <a:br>
              <a:rPr lang="en-GB" sz="1400" dirty="0">
                <a:solidFill>
                  <a:srgbClr val="FFFFFF"/>
                </a:solidFill>
                <a:effectLst/>
                <a:latin typeface="NotesEsa" panose="02000506030000020004" pitchFamily="50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GB" sz="1400" dirty="0">
                <a:solidFill>
                  <a:srgbClr val="FFFFFF"/>
                </a:solidFill>
                <a:effectLst/>
                <a:latin typeface="NotesEsa" panose="02000506030000020004" pitchFamily="50" charset="0"/>
                <a:ea typeface="Calibri" panose="020F0502020204030204" pitchFamily="34" charset="0"/>
                <a:cs typeface="Arial" panose="020B0604020202020204" pitchFamily="34" charset="0"/>
              </a:rPr>
              <a:t>Copyright © European Space Agency 2020</a:t>
            </a:r>
          </a:p>
          <a:p>
            <a:pPr algn="ctr"/>
            <a:endParaRPr lang="en-GB" sz="800" dirty="0">
              <a:solidFill>
                <a:srgbClr val="FFFFFF"/>
              </a:solidFill>
              <a:effectLst/>
              <a:latin typeface="NotesEsa" panose="02000506030000020004" pitchFamily="50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400" dirty="0">
                <a:solidFill>
                  <a:srgbClr val="FFFFFF"/>
                </a:solidFill>
                <a:effectLst/>
                <a:latin typeface="NotesEsa" panose="02000506030000020004" pitchFamily="50" charset="0"/>
                <a:ea typeface="Calibri" panose="020F0502020204030204" pitchFamily="34" charset="0"/>
                <a:cs typeface="Arial" panose="020B0604020202020204" pitchFamily="34" charset="0"/>
              </a:rPr>
              <a:t>The ESA Climate Office welcomes feedback and comments</a:t>
            </a:r>
            <a:br>
              <a:rPr lang="en-GB" sz="1400" dirty="0">
                <a:solidFill>
                  <a:srgbClr val="FFFFFF"/>
                </a:solidFill>
                <a:effectLst/>
                <a:latin typeface="NotesEsa" panose="02000506030000020004" pitchFamily="50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GB" sz="1400" dirty="0">
                <a:solidFill>
                  <a:srgbClr val="003249"/>
                </a:solidFill>
                <a:effectLst/>
                <a:latin typeface="NotesEsa" panose="02000506030000020004" pitchFamily="50" charset="0"/>
                <a:ea typeface="Calibri" panose="020F050202020403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https://climate.esa.int/helpdesk/</a:t>
            </a:r>
            <a:r>
              <a:rPr lang="en-GB" sz="1400" dirty="0">
                <a:solidFill>
                  <a:srgbClr val="003249"/>
                </a:solidFill>
                <a:effectLst/>
                <a:latin typeface="NotesEsa" panose="02000506030000020004" pitchFamily="50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0" hasCustomPrompt="1"/>
          </p:nvPr>
        </p:nvSpPr>
        <p:spPr>
          <a:xfrm>
            <a:off x="3192768" y="2381156"/>
            <a:ext cx="5724491" cy="325419"/>
          </a:xfrm>
        </p:spPr>
        <p:txBody>
          <a:bodyPr/>
          <a:lstStyle>
            <a:lvl1pPr marL="342900" marR="0" indent="-342900" algn="l" defTabSz="914400" rtl="0" eaLnBrk="0" fontAlgn="base" latinLnBrk="0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 typeface="Verdana" charset="0"/>
              <a:buNone/>
              <a:tabLst/>
              <a:defRPr sz="1200">
                <a:latin typeface="NotesEsa" panose="02000506030000020004" pitchFamily="50" charset="0"/>
              </a:defRPr>
            </a:lvl1pPr>
            <a:lvl2pPr>
              <a:defRPr sz="3900"/>
            </a:lvl2pPr>
            <a:lvl3pPr>
              <a:defRPr sz="100"/>
            </a:lvl3pPr>
            <a:lvl4pPr>
              <a:defRPr sz="3500"/>
            </a:lvl4pPr>
            <a:lvl5pPr>
              <a:defRPr sz="100"/>
            </a:lvl5pPr>
            <a:lvl6pPr algn="ctr">
              <a:defRPr sz="2400"/>
            </a:lvl6pPr>
            <a:lvl7pPr>
              <a:defRPr sz="800"/>
            </a:lvl7pPr>
          </a:lstStyle>
          <a:p>
            <a:pPr marL="342900" marR="0" lvl="0" indent="-342900" algn="l" defTabSz="914400" rtl="0" eaLnBrk="0" fontAlgn="base" latinLnBrk="0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 typeface="Verdana" charset="0"/>
              <a:buNone/>
              <a:tabLst/>
              <a:defRPr/>
            </a:pPr>
            <a:r>
              <a:rPr lang="en-GB" sz="1200" dirty="0">
                <a:solidFill>
                  <a:srgbClr val="FFFFFF"/>
                </a:solidFill>
                <a:effectLst/>
                <a:latin typeface="NotesEsa" panose="02000506030000020004" pitchFamily="50" charset="0"/>
                <a:ea typeface="Calibri" panose="020F0502020204030204" pitchFamily="34" charset="0"/>
                <a:cs typeface="Arial" panose="020B0604020202020204" pitchFamily="34" charset="0"/>
              </a:rPr>
              <a:t>PACK TITLE ALL CAPS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04107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.png"/><Relationship Id="rId18" Type="http://schemas.openxmlformats.org/officeDocument/2006/relationships/image" Target="../media/image8.png"/><Relationship Id="rId26" Type="http://schemas.openxmlformats.org/officeDocument/2006/relationships/image" Target="../media/image16.png"/><Relationship Id="rId21" Type="http://schemas.openxmlformats.org/officeDocument/2006/relationships/image" Target="../media/image11.png"/><Relationship Id="rId34" Type="http://schemas.openxmlformats.org/officeDocument/2006/relationships/image" Target="../media/image24.png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17" Type="http://schemas.openxmlformats.org/officeDocument/2006/relationships/image" Target="../media/image7.png"/><Relationship Id="rId25" Type="http://schemas.openxmlformats.org/officeDocument/2006/relationships/image" Target="../media/image15.png"/><Relationship Id="rId33" Type="http://schemas.openxmlformats.org/officeDocument/2006/relationships/image" Target="../media/image23.png"/><Relationship Id="rId38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.png"/><Relationship Id="rId20" Type="http://schemas.openxmlformats.org/officeDocument/2006/relationships/image" Target="../media/image10.png"/><Relationship Id="rId29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24" Type="http://schemas.openxmlformats.org/officeDocument/2006/relationships/image" Target="../media/image14.png"/><Relationship Id="rId32" Type="http://schemas.openxmlformats.org/officeDocument/2006/relationships/image" Target="../media/image22.png"/><Relationship Id="rId37" Type="http://schemas.openxmlformats.org/officeDocument/2006/relationships/image" Target="../media/image27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5.png"/><Relationship Id="rId23" Type="http://schemas.openxmlformats.org/officeDocument/2006/relationships/image" Target="../media/image13.png"/><Relationship Id="rId28" Type="http://schemas.openxmlformats.org/officeDocument/2006/relationships/image" Target="../media/image18.png"/><Relationship Id="rId36" Type="http://schemas.openxmlformats.org/officeDocument/2006/relationships/image" Target="../media/image26.png"/><Relationship Id="rId10" Type="http://schemas.openxmlformats.org/officeDocument/2006/relationships/theme" Target="../theme/theme1.xml"/><Relationship Id="rId19" Type="http://schemas.openxmlformats.org/officeDocument/2006/relationships/image" Target="../media/image9.png"/><Relationship Id="rId31" Type="http://schemas.openxmlformats.org/officeDocument/2006/relationships/image" Target="../media/image2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Relationship Id="rId22" Type="http://schemas.openxmlformats.org/officeDocument/2006/relationships/image" Target="../media/image12.png"/><Relationship Id="rId27" Type="http://schemas.openxmlformats.org/officeDocument/2006/relationships/image" Target="../media/image17.png"/><Relationship Id="rId30" Type="http://schemas.openxmlformats.org/officeDocument/2006/relationships/image" Target="../media/image20.png"/><Relationship Id="rId35" Type="http://schemas.openxmlformats.org/officeDocument/2006/relationships/image" Target="../media/image25.pn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35" descr="PPT_Header02" hidden="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8262" y="871483"/>
            <a:ext cx="11763662" cy="5545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sp>
        <p:nvSpPr>
          <p:cNvPr id="121" name="Text Box 38">
            <a:extLst>
              <a:ext uri="{FF2B5EF4-FFF2-40B4-BE49-F238E27FC236}">
                <a16:creationId xmlns:a16="http://schemas.microsoft.com/office/drawing/2014/main" id="{3C549275-6783-7945-A889-48A7AC6D14D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5939" y="6201716"/>
            <a:ext cx="375149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rIns="0">
            <a:spAutoFit/>
          </a:bodyPr>
          <a:lstStyle/>
          <a:p>
            <a:pPr lvl="2" algn="r">
              <a:spcBef>
                <a:spcPct val="50000"/>
              </a:spcBef>
            </a:pPr>
            <a:fld id="{BBA2E11D-44E1-43DD-A173-928128880055}" type="slidenum">
              <a:rPr lang="en-GB" sz="800" noProof="1" smtClean="0">
                <a:solidFill>
                  <a:srgbClr val="8197A6"/>
                </a:solidFill>
                <a:latin typeface="Arial" charset="0"/>
                <a:ea typeface="Arial" charset="0"/>
                <a:cs typeface="Arial" charset="0"/>
              </a:rPr>
              <a:pPr lvl="2" algn="r">
                <a:spcBef>
                  <a:spcPct val="50000"/>
                </a:spcBef>
              </a:pPr>
              <a:t>‹#›</a:t>
            </a:fld>
            <a:endParaRPr lang="en-GB" sz="800" b="0" i="0" noProof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BF9CC564-99C6-CF4A-B66D-51C35F775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809" y="156382"/>
            <a:ext cx="9967466" cy="563779"/>
          </a:xfrm>
          <a:prstGeom prst="rect">
            <a:avLst/>
          </a:prstGeom>
        </p:spPr>
        <p:txBody>
          <a:bodyPr vert="horz" lIns="0" tIns="45720" rIns="0" bIns="45720" rtlCol="0" anchor="ctr" anchorCtr="0">
            <a:noAutofit/>
          </a:bodyPr>
          <a:lstStyle/>
          <a:p>
            <a:r>
              <a:rPr lang="en-GB" noProof="0" dirty="0"/>
              <a:t>CLICK TO EDIT MASTER TITLE STYLE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4A98235A-908E-9E4D-97CE-A7BE035FCD96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duotone>
              <a:prstClr val="black"/>
              <a:srgbClr val="003349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004" y="6572055"/>
            <a:ext cx="1636920" cy="105918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88D6837A-A6B3-7945-8B79-FE698D2EDBB3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3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7" name="Group 166">
            <a:extLst>
              <a:ext uri="{FF2B5EF4-FFF2-40B4-BE49-F238E27FC236}">
                <a16:creationId xmlns:a16="http://schemas.microsoft.com/office/drawing/2014/main" id="{178C65F7-2688-B645-B8E3-2B9FAEDF0F36}"/>
              </a:ext>
            </a:extLst>
          </p:cNvPr>
          <p:cNvGrpSpPr/>
          <p:nvPr userDrawn="1"/>
        </p:nvGrpSpPr>
        <p:grpSpPr>
          <a:xfrm>
            <a:off x="226688" y="6572055"/>
            <a:ext cx="9280921" cy="144114"/>
            <a:chOff x="226688" y="6572055"/>
            <a:chExt cx="9280921" cy="144114"/>
          </a:xfrm>
        </p:grpSpPr>
        <p:pic>
          <p:nvPicPr>
            <p:cNvPr id="168" name="Picture 167" descr="at.png">
              <a:extLst>
                <a:ext uri="{FF2B5EF4-FFF2-40B4-BE49-F238E27FC236}">
                  <a16:creationId xmlns:a16="http://schemas.microsoft.com/office/drawing/2014/main" id="{A52E0A18-E273-2242-82E5-C3746DF1D4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688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69" name="Picture 168" descr="be.png">
              <a:extLst>
                <a:ext uri="{FF2B5EF4-FFF2-40B4-BE49-F238E27FC236}">
                  <a16:creationId xmlns:a16="http://schemas.microsoft.com/office/drawing/2014/main" id="{EA2130B9-A9A0-6046-AD1D-70D5050D0C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100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0" name="Picture 169" descr="ch.png">
              <a:extLst>
                <a:ext uri="{FF2B5EF4-FFF2-40B4-BE49-F238E27FC236}">
                  <a16:creationId xmlns:a16="http://schemas.microsoft.com/office/drawing/2014/main" id="{53F85A0B-24AA-4C4E-ABE5-4F432092D1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2002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1" name="Picture 170" descr="cz.png">
              <a:extLst>
                <a:ext uri="{FF2B5EF4-FFF2-40B4-BE49-F238E27FC236}">
                  <a16:creationId xmlns:a16="http://schemas.microsoft.com/office/drawing/2014/main" id="{98789C69-E55F-0F45-9211-C5F72045977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044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2" name="Picture 171" descr="de.png">
              <a:extLst>
                <a:ext uri="{FF2B5EF4-FFF2-40B4-BE49-F238E27FC236}">
                  <a16:creationId xmlns:a16="http://schemas.microsoft.com/office/drawing/2014/main" id="{E070005B-481E-D14C-ADCA-B91B537738E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3088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3" name="Picture 172" descr="dk.png">
              <a:extLst>
                <a:ext uri="{FF2B5EF4-FFF2-40B4-BE49-F238E27FC236}">
                  <a16:creationId xmlns:a16="http://schemas.microsoft.com/office/drawing/2014/main" id="{C7708920-5A91-8A40-B2E4-CFBDBCF5C3F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40468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4" name="Picture 173" descr="ee.png">
              <a:extLst>
                <a:ext uri="{FF2B5EF4-FFF2-40B4-BE49-F238E27FC236}">
                  <a16:creationId xmlns:a16="http://schemas.microsoft.com/office/drawing/2014/main" id="{D55A5191-7187-794E-BE28-1FBD0687C4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088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5" name="Picture 174" descr="es.png">
              <a:extLst>
                <a:ext uri="{FF2B5EF4-FFF2-40B4-BE49-F238E27FC236}">
                  <a16:creationId xmlns:a16="http://schemas.microsoft.com/office/drawing/2014/main" id="{3BB24710-F05A-5241-A7A5-13323166077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0923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6" name="Picture 175" descr="fi.png">
              <a:extLst>
                <a:ext uri="{FF2B5EF4-FFF2-40B4-BE49-F238E27FC236}">
                  <a16:creationId xmlns:a16="http://schemas.microsoft.com/office/drawing/2014/main" id="{7BA315E5-0C31-FB43-B1BB-DAE9140A28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8120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7" name="Picture 176" descr="fr.png">
              <a:extLst>
                <a:ext uri="{FF2B5EF4-FFF2-40B4-BE49-F238E27FC236}">
                  <a16:creationId xmlns:a16="http://schemas.microsoft.com/office/drawing/2014/main" id="{0FC36517-5A08-C543-BCFD-0A6FC61CFD6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5697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8" name="Picture 177" descr="gr.png">
              <a:extLst>
                <a:ext uri="{FF2B5EF4-FFF2-40B4-BE49-F238E27FC236}">
                  <a16:creationId xmlns:a16="http://schemas.microsoft.com/office/drawing/2014/main" id="{A443BDCF-5161-0C41-9887-20261585DA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9974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9" name="Picture 178" descr="hu.png">
              <a:extLst>
                <a:ext uri="{FF2B5EF4-FFF2-40B4-BE49-F238E27FC236}">
                  <a16:creationId xmlns:a16="http://schemas.microsoft.com/office/drawing/2014/main" id="{CEC53681-F54F-E24D-BE98-D13C771C501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6860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0" name="Picture 179" descr="ie.png">
              <a:extLst>
                <a:ext uri="{FF2B5EF4-FFF2-40B4-BE49-F238E27FC236}">
                  <a16:creationId xmlns:a16="http://schemas.microsoft.com/office/drawing/2014/main" id="{9359D085-5B30-2E4E-B347-85C20B9D6B4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3746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1" name="Picture 180" descr="it.png">
              <a:extLst>
                <a:ext uri="{FF2B5EF4-FFF2-40B4-BE49-F238E27FC236}">
                  <a16:creationId xmlns:a16="http://schemas.microsoft.com/office/drawing/2014/main" id="{A073D5AB-0943-7F42-B5CF-66BF3036BE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06322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2" name="Picture 181" descr="lu.png">
              <a:extLst>
                <a:ext uri="{FF2B5EF4-FFF2-40B4-BE49-F238E27FC236}">
                  <a16:creationId xmlns:a16="http://schemas.microsoft.com/office/drawing/2014/main" id="{B7DB2800-3FBD-0442-AD77-E738DC3DD8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6775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3" name="Picture 182" descr="nl.png">
              <a:extLst>
                <a:ext uri="{FF2B5EF4-FFF2-40B4-BE49-F238E27FC236}">
                  <a16:creationId xmlns:a16="http://schemas.microsoft.com/office/drawing/2014/main" id="{6A7883EB-A595-5042-AA17-1BBBEE45C1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50684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4" name="Picture 183" descr="no.png">
              <a:extLst>
                <a:ext uri="{FF2B5EF4-FFF2-40B4-BE49-F238E27FC236}">
                  <a16:creationId xmlns:a16="http://schemas.microsoft.com/office/drawing/2014/main" id="{AED34C86-2E21-3846-A864-D7403FCD81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805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5" name="Picture 184" descr="pl.png">
              <a:extLst>
                <a:ext uri="{FF2B5EF4-FFF2-40B4-BE49-F238E27FC236}">
                  <a16:creationId xmlns:a16="http://schemas.microsoft.com/office/drawing/2014/main" id="{D19C51F3-6334-D642-91C7-AAA1F28365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518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6" name="Picture 185" descr="pt.png">
              <a:extLst>
                <a:ext uri="{FF2B5EF4-FFF2-40B4-BE49-F238E27FC236}">
                  <a16:creationId xmlns:a16="http://schemas.microsoft.com/office/drawing/2014/main" id="{241CD090-4E5A-8644-9DE6-E31D3F6040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7359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7" name="Picture 186" descr="ro.png">
              <a:extLst>
                <a:ext uri="{FF2B5EF4-FFF2-40B4-BE49-F238E27FC236}">
                  <a16:creationId xmlns:a16="http://schemas.microsoft.com/office/drawing/2014/main" id="{AE18BFF2-64F5-9B40-9020-4FC4CB94AD2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126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8" name="Picture 187" descr="se.png">
              <a:extLst>
                <a:ext uri="{FF2B5EF4-FFF2-40B4-BE49-F238E27FC236}">
                  <a16:creationId xmlns:a16="http://schemas.microsoft.com/office/drawing/2014/main" id="{1D7DFFBC-E3F0-8641-80CA-05B02B6FDF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7981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9" name="Picture 188" descr="uk.png">
              <a:extLst>
                <a:ext uri="{FF2B5EF4-FFF2-40B4-BE49-F238E27FC236}">
                  <a16:creationId xmlns:a16="http://schemas.microsoft.com/office/drawing/2014/main" id="{32FDEBBE-7B6A-4042-8476-2020352869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1754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0" name="Picture 189" descr="ca.png">
              <a:extLst>
                <a:ext uri="{FF2B5EF4-FFF2-40B4-BE49-F238E27FC236}">
                  <a16:creationId xmlns:a16="http://schemas.microsoft.com/office/drawing/2014/main" id="{FBEED6DD-52B4-7A42-B5EC-2A2D71DACB5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91609" y="6573362"/>
              <a:ext cx="216000" cy="14280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1" name="Picture 190">
              <a:extLst>
                <a:ext uri="{FF2B5EF4-FFF2-40B4-BE49-F238E27FC236}">
                  <a16:creationId xmlns:a16="http://schemas.microsoft.com/office/drawing/2014/main" id="{5A2C547D-F2C2-E54F-9736-136FAB167EA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5553" y="6572169"/>
              <a:ext cx="216000" cy="144000"/>
            </a:xfrm>
            <a:prstGeom prst="rect">
              <a:avLst/>
            </a:prstGeom>
          </p:spPr>
        </p:pic>
        <p:pic>
          <p:nvPicPr>
            <p:cNvPr id="192" name="Picture 191" descr="si.png">
              <a:extLst>
                <a:ext uri="{FF2B5EF4-FFF2-40B4-BE49-F238E27FC236}">
                  <a16:creationId xmlns:a16="http://schemas.microsoft.com/office/drawing/2014/main" id="{614673E0-AB0A-1241-B7C2-A6F982B41D9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28090" y="6572513"/>
              <a:ext cx="217284" cy="143656"/>
            </a:xfrm>
            <a:prstGeom prst="rect">
              <a:avLst/>
            </a:prstGeom>
          </p:spPr>
        </p:pic>
      </p:grp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8" cstate="hqprint">
            <a:duotone>
              <a:prstClr val="black"/>
              <a:srgbClr val="003349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113128"/>
            <a:ext cx="1822834" cy="7064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7136" r:id="rId1"/>
    <p:sldLayoutId id="2147487130" r:id="rId2"/>
    <p:sldLayoutId id="2147487145" r:id="rId3"/>
    <p:sldLayoutId id="2147487090" r:id="rId4"/>
    <p:sldLayoutId id="2147487035" r:id="rId5"/>
    <p:sldLayoutId id="2147487146" r:id="rId6"/>
    <p:sldLayoutId id="2147487147" r:id="rId7"/>
    <p:sldLayoutId id="2147487144" r:id="rId8"/>
    <p:sldLayoutId id="2147487142" r:id="rId9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i="0">
          <a:solidFill>
            <a:srgbClr val="00B398"/>
          </a:solidFill>
          <a:latin typeface="NotesEsa" panose="02000506030000020004" pitchFamily="50" charset="0"/>
          <a:ea typeface="MS PGothic" pitchFamily="34" charset="-128"/>
          <a:cs typeface="Arial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>
          <a:solidFill>
            <a:srgbClr val="0070C0"/>
          </a:solidFill>
          <a:latin typeface="Arial" charset="0"/>
          <a:ea typeface="MS PGothic" pitchFamily="34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>
          <a:solidFill>
            <a:srgbClr val="0070C0"/>
          </a:solidFill>
          <a:latin typeface="Arial" charset="0"/>
          <a:ea typeface="MS PGothic" pitchFamily="34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>
          <a:solidFill>
            <a:srgbClr val="0070C0"/>
          </a:solidFill>
          <a:latin typeface="Arial" charset="0"/>
          <a:ea typeface="MS PGothic" pitchFamily="34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>
          <a:solidFill>
            <a:srgbClr val="0070C0"/>
          </a:solidFill>
          <a:latin typeface="Arial" charset="0"/>
          <a:ea typeface="MS PGothic" pitchFamily="34" charset="-128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charset="0"/>
        <a:defRPr sz="3200">
          <a:solidFill>
            <a:srgbClr val="00B398"/>
          </a:solidFill>
          <a:latin typeface="NotesEsa" panose="02000506030000020004" pitchFamily="50" charset="0"/>
          <a:ea typeface="MS PGothic" pitchFamily="34" charset="-128"/>
          <a:cs typeface="Arial" charset="0"/>
        </a:defRPr>
      </a:lvl1pPr>
      <a:lvl2pPr marL="808038" indent="-350838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+mj-lt" charset="0"/>
        <a:defRPr sz="2800">
          <a:solidFill>
            <a:srgbClr val="98DBCE"/>
          </a:solidFill>
          <a:latin typeface="NotesEsa" panose="02000506030000020004" pitchFamily="50" charset="0"/>
          <a:ea typeface="MS PGothic" pitchFamily="34" charset="-128"/>
          <a:cs typeface="Arial" charset="0"/>
        </a:defRPr>
      </a:lvl2pPr>
      <a:lvl3pPr marL="1406525" indent="-492125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+mj-lt" charset="0"/>
        <a:defRPr sz="2800">
          <a:solidFill>
            <a:srgbClr val="003349"/>
          </a:solidFill>
          <a:latin typeface="Arial" charset="0"/>
          <a:ea typeface="MS PGothic" pitchFamily="34" charset="-128"/>
          <a:cs typeface="Arial" charset="0"/>
        </a:defRPr>
      </a:lvl3pPr>
      <a:lvl4pPr marL="2005013" indent="-633413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+mj-lt" charset="0"/>
        <a:defRPr sz="2400">
          <a:solidFill>
            <a:srgbClr val="003249"/>
          </a:solidFill>
          <a:latin typeface="Arial" charset="0"/>
          <a:ea typeface="MS PGothic" pitchFamily="34" charset="-128"/>
          <a:cs typeface="Arial" charset="0"/>
        </a:defRPr>
      </a:lvl4pPr>
      <a:lvl5pPr marL="2603500" indent="-7747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+mj-lt" charset="0"/>
        <a:defRPr sz="2000">
          <a:solidFill>
            <a:srgbClr val="003249"/>
          </a:solidFill>
          <a:latin typeface="Arial" charset="0"/>
          <a:ea typeface="MS PGothic" pitchFamily="34" charset="-128"/>
          <a:cs typeface="Arial" charset="0"/>
        </a:defRPr>
      </a:lvl5pPr>
      <a:lvl6pPr marL="3479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6.png"/><Relationship Id="rId4" Type="http://schemas.openxmlformats.org/officeDocument/2006/relationships/hyperlink" Target="https://apps.sentinel-hub.com/sentinel-playground/?source=S2L2A&amp;lat=40.4&amp;lng=-3.730000000000018&amp;zoom=12&amp;preset=1_TRUE_COLOR&amp;layers=B01,B02,B03&amp;maxcc=20&amp;gain=1.0&amp;gamma=1.0&amp;time=2021-09-01%7C2022-03-17&amp;atmFilter=&amp;showDates=false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0.JPG"/><Relationship Id="rId4" Type="http://schemas.openxmlformats.org/officeDocument/2006/relationships/hyperlink" Target="https://cfs.climate.esa.int/index.html#/?globe=SI-16.19I-71.56I22978874.22I360.00I-89.86I0.00I0.00I0.00II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7" Type="http://schemas.openxmlformats.org/officeDocument/2006/relationships/image" Target="../media/image4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0.jpg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TAKING THE PULSE OF THE PLANET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dirty="0"/>
              <a:t>Seeing in colour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05553" y="97644"/>
            <a:ext cx="1995487" cy="1062038"/>
          </a:xfrm>
        </p:spPr>
        <p:txBody>
          <a:bodyPr/>
          <a:lstStyle/>
          <a:p>
            <a:r>
              <a:rPr lang="en-GB" sz="2200" dirty="0"/>
              <a:t>Secondary</a:t>
            </a:r>
          </a:p>
          <a:p>
            <a:r>
              <a:rPr lang="en-GB" sz="2200" dirty="0"/>
              <a:t>11–14</a:t>
            </a:r>
          </a:p>
        </p:txBody>
      </p:sp>
    </p:spTree>
    <p:extLst>
      <p:ext uri="{BB962C8B-B14F-4D97-AF65-F5344CB8AC3E}">
        <p14:creationId xmlns:p14="http://schemas.microsoft.com/office/powerpoint/2010/main" val="937534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Background pattern&#10;&#10;Description automatically generated">
            <a:extLst>
              <a:ext uri="{FF2B5EF4-FFF2-40B4-BE49-F238E27FC236}">
                <a16:creationId xmlns:a16="http://schemas.microsoft.com/office/drawing/2014/main" id="{6B309D39-F295-4ECC-9F9F-767594E4FDF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397074" y="-756206"/>
            <a:ext cx="2949611" cy="6669702"/>
          </a:xfrm>
        </p:spPr>
      </p:pic>
      <p:pic>
        <p:nvPicPr>
          <p:cNvPr id="13" name="Content Placeholder 12" descr="A picture containing writing implement, stationary, pencil, row&#10;&#10;Description automatically generated">
            <a:extLst>
              <a:ext uri="{FF2B5EF4-FFF2-40B4-BE49-F238E27FC236}">
                <a16:creationId xmlns:a16="http://schemas.microsoft.com/office/drawing/2014/main" id="{F583A488-B296-46C1-AC2C-10F09C827A4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948168" y="1741280"/>
            <a:ext cx="5112016" cy="3837136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19D55045-EEBB-4134-BE72-D4527E2BE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Building a true-colour image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5A6A168-1EB2-4778-934A-82026C3AA39C}"/>
              </a:ext>
            </a:extLst>
          </p:cNvPr>
          <p:cNvSpPr txBox="1"/>
          <p:nvPr/>
        </p:nvSpPr>
        <p:spPr>
          <a:xfrm>
            <a:off x="1266565" y="5015527"/>
            <a:ext cx="52106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n-lt"/>
              </a:rPr>
              <a:t>Information from the </a:t>
            </a:r>
            <a:r>
              <a:rPr lang="en-GB" dirty="0">
                <a:solidFill>
                  <a:srgbClr val="D50032"/>
                </a:solidFill>
                <a:latin typeface="+mn-lt"/>
              </a:rPr>
              <a:t>red channel</a:t>
            </a:r>
            <a:r>
              <a:rPr lang="en-GB" dirty="0">
                <a:latin typeface="+mn-lt"/>
              </a:rPr>
              <a:t>, </a:t>
            </a:r>
            <a:br>
              <a:rPr lang="en-GB" dirty="0">
                <a:latin typeface="+mn-lt"/>
              </a:rPr>
            </a:br>
            <a:r>
              <a:rPr lang="en-GB" dirty="0">
                <a:solidFill>
                  <a:srgbClr val="008E7A"/>
                </a:solidFill>
                <a:latin typeface="+mn-lt"/>
              </a:rPr>
              <a:t>green channel </a:t>
            </a:r>
            <a:r>
              <a:rPr lang="en-GB" dirty="0">
                <a:latin typeface="+mn-lt"/>
              </a:rPr>
              <a:t>and </a:t>
            </a:r>
            <a:r>
              <a:rPr lang="en-GB" dirty="0">
                <a:solidFill>
                  <a:srgbClr val="00A3E0"/>
                </a:solidFill>
                <a:latin typeface="+mn-lt"/>
              </a:rPr>
              <a:t>blue channel </a:t>
            </a:r>
            <a:br>
              <a:rPr lang="en-GB" dirty="0">
                <a:solidFill>
                  <a:srgbClr val="00A3E0"/>
                </a:solidFill>
                <a:latin typeface="+mn-lt"/>
              </a:rPr>
            </a:br>
            <a:r>
              <a:rPr lang="en-GB" dirty="0">
                <a:latin typeface="+mn-lt"/>
              </a:rPr>
              <a:t>combine to make a full-colour image.</a:t>
            </a:r>
          </a:p>
        </p:txBody>
      </p:sp>
      <p:graphicFrame>
        <p:nvGraphicFramePr>
          <p:cNvPr id="15" name="Table 15">
            <a:extLst>
              <a:ext uri="{FF2B5EF4-FFF2-40B4-BE49-F238E27FC236}">
                <a16:creationId xmlns:a16="http://schemas.microsoft.com/office/drawing/2014/main" id="{54E4CD19-6819-4C90-BB22-0CC94118EA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7152866"/>
              </p:ext>
            </p:extLst>
          </p:nvPr>
        </p:nvGraphicFramePr>
        <p:xfrm>
          <a:off x="537028" y="4053451"/>
          <a:ext cx="6669702" cy="79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3234">
                  <a:extLst>
                    <a:ext uri="{9D8B030D-6E8A-4147-A177-3AD203B41FA5}">
                      <a16:colId xmlns:a16="http://schemas.microsoft.com/office/drawing/2014/main" val="3415534504"/>
                    </a:ext>
                  </a:extLst>
                </a:gridCol>
                <a:gridCol w="2223234">
                  <a:extLst>
                    <a:ext uri="{9D8B030D-6E8A-4147-A177-3AD203B41FA5}">
                      <a16:colId xmlns:a16="http://schemas.microsoft.com/office/drawing/2014/main" val="1890471393"/>
                    </a:ext>
                  </a:extLst>
                </a:gridCol>
                <a:gridCol w="2223234">
                  <a:extLst>
                    <a:ext uri="{9D8B030D-6E8A-4147-A177-3AD203B41FA5}">
                      <a16:colId xmlns:a16="http://schemas.microsoft.com/office/drawing/2014/main" val="2985186846"/>
                    </a:ext>
                  </a:extLst>
                </a:gridCol>
              </a:tblGrid>
              <a:tr h="794320"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>
                          <a:solidFill>
                            <a:srgbClr val="003349"/>
                          </a:solidFill>
                        </a:rPr>
                        <a:t>How much red light is reflected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>
                          <a:solidFill>
                            <a:srgbClr val="003349"/>
                          </a:solidFill>
                        </a:rPr>
                        <a:t>How much green light is reflected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>
                          <a:solidFill>
                            <a:srgbClr val="003349"/>
                          </a:solidFill>
                        </a:rPr>
                        <a:t>How much blue light is reflected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05815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8527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picture containing decorated, colorful&#10;&#10;Description automatically generated">
            <a:extLst>
              <a:ext uri="{FF2B5EF4-FFF2-40B4-BE49-F238E27FC236}">
                <a16:creationId xmlns:a16="http://schemas.microsoft.com/office/drawing/2014/main" id="{B2B23C31-B273-41D0-9A80-8AD222E6943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365" y="880426"/>
            <a:ext cx="5558971" cy="5558971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33AB2-557E-414B-8686-5C085C455F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18051" y="1665513"/>
            <a:ext cx="5279795" cy="352697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3349"/>
                </a:solidFill>
                <a:latin typeface="+mn-lt"/>
              </a:rPr>
              <a:t>Data from an </a:t>
            </a:r>
            <a:r>
              <a:rPr lang="en-GB" sz="2800" dirty="0">
                <a:solidFill>
                  <a:srgbClr val="862633"/>
                </a:solidFill>
                <a:latin typeface="+mn-lt"/>
              </a:rPr>
              <a:t>infrared sensor </a:t>
            </a:r>
            <a:r>
              <a:rPr lang="en-GB" sz="2800" dirty="0">
                <a:solidFill>
                  <a:srgbClr val="003349"/>
                </a:solidFill>
                <a:latin typeface="+mn-lt"/>
              </a:rPr>
              <a:t>is shown in the </a:t>
            </a:r>
            <a:r>
              <a:rPr lang="en-GB" sz="2800" dirty="0">
                <a:solidFill>
                  <a:srgbClr val="D50032"/>
                </a:solidFill>
                <a:latin typeface="+mn-lt"/>
              </a:rPr>
              <a:t>red channel</a:t>
            </a:r>
            <a:r>
              <a:rPr lang="en-GB" sz="2800" dirty="0">
                <a:solidFill>
                  <a:srgbClr val="003349"/>
                </a:solidFill>
                <a:latin typeface="+mn-lt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3349"/>
                </a:solidFill>
                <a:latin typeface="+mn-lt"/>
              </a:rPr>
              <a:t>Data about </a:t>
            </a:r>
            <a:r>
              <a:rPr lang="en-GB" sz="2800" dirty="0">
                <a:solidFill>
                  <a:srgbClr val="D50032"/>
                </a:solidFill>
                <a:latin typeface="+mn-lt"/>
              </a:rPr>
              <a:t>red light </a:t>
            </a:r>
            <a:r>
              <a:rPr lang="en-GB" sz="2800" dirty="0">
                <a:solidFill>
                  <a:srgbClr val="003349"/>
                </a:solidFill>
                <a:latin typeface="+mn-lt"/>
              </a:rPr>
              <a:t>is </a:t>
            </a:r>
            <a:br>
              <a:rPr lang="en-GB" sz="2800" dirty="0">
                <a:solidFill>
                  <a:srgbClr val="003349"/>
                </a:solidFill>
                <a:latin typeface="+mn-lt"/>
              </a:rPr>
            </a:br>
            <a:r>
              <a:rPr lang="en-GB" sz="2800" dirty="0">
                <a:solidFill>
                  <a:srgbClr val="003349"/>
                </a:solidFill>
                <a:latin typeface="+mn-lt"/>
              </a:rPr>
              <a:t>shown in the </a:t>
            </a:r>
            <a:r>
              <a:rPr lang="en-GB" sz="2800" dirty="0">
                <a:solidFill>
                  <a:srgbClr val="008E7A"/>
                </a:solidFill>
                <a:latin typeface="+mn-lt"/>
              </a:rPr>
              <a:t>green channel</a:t>
            </a:r>
            <a:r>
              <a:rPr lang="en-GB" sz="2800" dirty="0">
                <a:solidFill>
                  <a:srgbClr val="003349"/>
                </a:solidFill>
                <a:latin typeface="+mn-lt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3349"/>
                </a:solidFill>
                <a:latin typeface="+mn-lt"/>
              </a:rPr>
              <a:t>Data about </a:t>
            </a:r>
            <a:r>
              <a:rPr lang="en-GB" sz="2800" dirty="0">
                <a:solidFill>
                  <a:srgbClr val="008E7A"/>
                </a:solidFill>
                <a:latin typeface="+mn-lt"/>
              </a:rPr>
              <a:t>green light </a:t>
            </a:r>
            <a:r>
              <a:rPr lang="en-GB" sz="2800" dirty="0">
                <a:solidFill>
                  <a:srgbClr val="003349"/>
                </a:solidFill>
                <a:latin typeface="+mn-lt"/>
              </a:rPr>
              <a:t>is shown in the </a:t>
            </a:r>
            <a:r>
              <a:rPr lang="en-GB" sz="2800" dirty="0">
                <a:solidFill>
                  <a:srgbClr val="00A3E0"/>
                </a:solidFill>
                <a:latin typeface="+mn-lt"/>
              </a:rPr>
              <a:t>blue channel</a:t>
            </a:r>
            <a:r>
              <a:rPr lang="en-GB" sz="2800" dirty="0">
                <a:solidFill>
                  <a:srgbClr val="003349"/>
                </a:solidFill>
                <a:latin typeface="+mn-lt"/>
              </a:rPr>
              <a:t>.</a:t>
            </a:r>
          </a:p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726ABB1-37AD-48C5-978F-6071E22D4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Seeing invisible light</a:t>
            </a:r>
          </a:p>
        </p:txBody>
      </p:sp>
    </p:spTree>
    <p:extLst>
      <p:ext uri="{BB962C8B-B14F-4D97-AF65-F5344CB8AC3E}">
        <p14:creationId xmlns:p14="http://schemas.microsoft.com/office/powerpoint/2010/main" val="2809993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picture containing decorated, colorful&#10;&#10;Description automatically generated">
            <a:extLst>
              <a:ext uri="{FF2B5EF4-FFF2-40B4-BE49-F238E27FC236}">
                <a16:creationId xmlns:a16="http://schemas.microsoft.com/office/drawing/2014/main" id="{B2B23C31-B273-41D0-9A80-8AD222E6943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51" y="880426"/>
            <a:ext cx="5558971" cy="5558971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33AB2-557E-414B-8686-5C085C455F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045029"/>
            <a:ext cx="5892800" cy="5254171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tabLst>
                <a:tab pos="270510" algn="l"/>
              </a:tabLst>
            </a:pPr>
            <a:r>
              <a:rPr lang="en-GB" sz="2400" dirty="0">
                <a:solidFill>
                  <a:srgbClr val="00334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1. What colour would the bright green 	area be in real life?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tabLst>
                <a:tab pos="270510" algn="l"/>
              </a:tabLst>
            </a:pPr>
            <a:r>
              <a:rPr lang="en-GB" sz="2400" dirty="0">
                <a:solidFill>
                  <a:srgbClr val="00334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	</a:t>
            </a: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</a:rPr>
              <a:t>Red.</a:t>
            </a:r>
            <a:endParaRPr lang="en-GB" sz="24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270510" indent="-270510">
              <a:lnSpc>
                <a:spcPct val="107000"/>
              </a:lnSpc>
              <a:spcAft>
                <a:spcPts val="800"/>
              </a:spcAft>
              <a:tabLst>
                <a:tab pos="270510" algn="l"/>
              </a:tabLst>
            </a:pPr>
            <a:r>
              <a:rPr lang="en-GB" sz="2400" dirty="0">
                <a:solidFill>
                  <a:srgbClr val="00334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2. What do you think the bright blue swirls near the bottom right are?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tabLst>
                <a:tab pos="270510" algn="l"/>
              </a:tabLst>
            </a:pPr>
            <a:r>
              <a:rPr lang="en-GB" sz="2400" dirty="0">
                <a:latin typeface="Arial" panose="020B0604020202020204" pitchFamily="34" charset="0"/>
              </a:rPr>
              <a:t>	Green algae or weed in a greenish lake.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tabLst>
                <a:tab pos="270510" algn="l"/>
              </a:tabLst>
            </a:pPr>
            <a:r>
              <a:rPr lang="en-GB" sz="2400" dirty="0">
                <a:solidFill>
                  <a:srgbClr val="00334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3.	</a:t>
            </a:r>
            <a:r>
              <a:rPr lang="en-GB" sz="2400" dirty="0">
                <a:solidFill>
                  <a:srgbClr val="00334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Vegetation shows as red in this type of 	image. What does this tell us about 	plants and infrared radiation?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tabLst>
                <a:tab pos="270510" algn="l"/>
              </a:tabLst>
            </a:pPr>
            <a:r>
              <a:rPr lang="en-GB" sz="2400" dirty="0">
                <a:latin typeface="Arial" panose="020B0604020202020204" pitchFamily="34" charset="0"/>
              </a:rPr>
              <a:t>	Plants reflect infrared light well.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tabLst>
                <a:tab pos="270510" algn="l"/>
              </a:tabLst>
            </a:pPr>
            <a:endParaRPr lang="en-GB" sz="2400" dirty="0">
              <a:solidFill>
                <a:srgbClr val="003349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726ABB1-37AD-48C5-978F-6071E22D4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Understanding false-colour images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70DF89-6FDE-458E-A74A-D203BB77995F}"/>
              </a:ext>
            </a:extLst>
          </p:cNvPr>
          <p:cNvSpPr txBox="1"/>
          <p:nvPr/>
        </p:nvSpPr>
        <p:spPr>
          <a:xfrm>
            <a:off x="448679" y="5175488"/>
            <a:ext cx="1205950" cy="1123712"/>
          </a:xfrm>
          <a:prstGeom prst="roundRect">
            <a:avLst/>
          </a:prstGeom>
          <a:solidFill>
            <a:srgbClr val="EBEBEB"/>
          </a:solidFill>
          <a:ln w="19050">
            <a:solidFill>
              <a:srgbClr val="98DBCE"/>
            </a:solidFill>
          </a:ln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rgbClr val="D50032"/>
                </a:solidFill>
                <a:latin typeface="+mn-lt"/>
              </a:rPr>
              <a:t>infrared</a:t>
            </a:r>
            <a:endParaRPr lang="en-GB" sz="2000" dirty="0">
              <a:solidFill>
                <a:srgbClr val="862633"/>
              </a:solidFill>
              <a:latin typeface="+mn-lt"/>
            </a:endParaRPr>
          </a:p>
          <a:p>
            <a:r>
              <a:rPr lang="en-GB" sz="2000" dirty="0">
                <a:solidFill>
                  <a:srgbClr val="008E7A"/>
                </a:solidFill>
                <a:latin typeface="+mn-lt"/>
              </a:rPr>
              <a:t>red </a:t>
            </a:r>
          </a:p>
          <a:p>
            <a:r>
              <a:rPr lang="en-GB" sz="2000" dirty="0">
                <a:solidFill>
                  <a:srgbClr val="00A3E0"/>
                </a:solidFill>
                <a:latin typeface="+mn-lt"/>
              </a:rPr>
              <a:t>green</a:t>
            </a:r>
            <a:endParaRPr lang="en-GB" sz="2000" dirty="0">
              <a:solidFill>
                <a:srgbClr val="003349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41023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9E73C-92CC-4D77-8304-4E36098EE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Copernicus Sentinel-2 bands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8C525FA-EAA5-4325-BBD4-9D6EA08F94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1190575"/>
              </p:ext>
            </p:extLst>
          </p:nvPr>
        </p:nvGraphicFramePr>
        <p:xfrm>
          <a:off x="337930" y="1103086"/>
          <a:ext cx="9067327" cy="51816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87670">
                  <a:extLst>
                    <a:ext uri="{9D8B030D-6E8A-4147-A177-3AD203B41FA5}">
                      <a16:colId xmlns:a16="http://schemas.microsoft.com/office/drawing/2014/main" val="1440713984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595979590"/>
                    </a:ext>
                  </a:extLst>
                </a:gridCol>
                <a:gridCol w="1451429">
                  <a:extLst>
                    <a:ext uri="{9D8B030D-6E8A-4147-A177-3AD203B41FA5}">
                      <a16:colId xmlns:a16="http://schemas.microsoft.com/office/drawing/2014/main" val="4292324464"/>
                    </a:ext>
                  </a:extLst>
                </a:gridCol>
                <a:gridCol w="2162628">
                  <a:extLst>
                    <a:ext uri="{9D8B030D-6E8A-4147-A177-3AD203B41FA5}">
                      <a16:colId xmlns:a16="http://schemas.microsoft.com/office/drawing/2014/main" val="1702310870"/>
                    </a:ext>
                  </a:extLst>
                </a:gridCol>
                <a:gridCol w="2540000">
                  <a:extLst>
                    <a:ext uri="{9D8B030D-6E8A-4147-A177-3AD203B41FA5}">
                      <a16:colId xmlns:a16="http://schemas.microsoft.com/office/drawing/2014/main" val="3148643024"/>
                    </a:ext>
                  </a:extLst>
                </a:gridCol>
              </a:tblGrid>
              <a:tr h="7339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Band number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Band </a:t>
                      </a:r>
                      <a:b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</a:b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name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Resolution / m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Minimum </a:t>
                      </a:r>
                      <a:b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</a:b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wavelength / nm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Maximum </a:t>
                      </a:r>
                      <a:b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</a:b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wavelength / nm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7530647"/>
                  </a:ext>
                </a:extLst>
              </a:tr>
              <a:tr h="3706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B1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Aerosol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60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443.9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442.3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8555287"/>
                  </a:ext>
                </a:extLst>
              </a:tr>
              <a:tr h="3706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B2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dirty="0">
                          <a:solidFill>
                            <a:srgbClr val="003349"/>
                          </a:solidFill>
                          <a:effectLst/>
                        </a:rPr>
                        <a:t>Blue</a:t>
                      </a:r>
                      <a:endParaRPr lang="en-GB" sz="2000" dirty="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10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496.6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492.1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6381312"/>
                  </a:ext>
                </a:extLst>
              </a:tr>
              <a:tr h="3706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B3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Green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10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560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559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7688371"/>
                  </a:ext>
                </a:extLst>
              </a:tr>
              <a:tr h="3706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B4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Red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10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664.5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665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3794963"/>
                  </a:ext>
                </a:extLst>
              </a:tr>
              <a:tr h="3706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B5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Red Edge 1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dirty="0">
                          <a:solidFill>
                            <a:srgbClr val="003349"/>
                          </a:solidFill>
                          <a:effectLst/>
                        </a:rPr>
                        <a:t>20</a:t>
                      </a:r>
                      <a:endParaRPr lang="en-GB" sz="2000" dirty="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703.9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703.8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1113049"/>
                  </a:ext>
                </a:extLst>
              </a:tr>
              <a:tr h="3706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B6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Red Edge 2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20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740.2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739.1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1760737"/>
                  </a:ext>
                </a:extLst>
              </a:tr>
              <a:tr h="3706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B7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Red Edge 3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20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782.5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779.7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3677443"/>
                  </a:ext>
                </a:extLst>
              </a:tr>
              <a:tr h="3706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B8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NIR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10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835.1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833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890482"/>
                  </a:ext>
                </a:extLst>
              </a:tr>
              <a:tr h="3706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B8A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Red Edge 4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20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864.8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864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691911"/>
                  </a:ext>
                </a:extLst>
              </a:tr>
              <a:tr h="3706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B9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Water vapour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60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945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dirty="0">
                          <a:solidFill>
                            <a:srgbClr val="003349"/>
                          </a:solidFill>
                          <a:effectLst/>
                        </a:rPr>
                        <a:t>943.2</a:t>
                      </a:r>
                      <a:endParaRPr lang="en-GB" sz="2000" dirty="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0128330"/>
                  </a:ext>
                </a:extLst>
              </a:tr>
              <a:tr h="3706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B11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SWIR 1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20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1613.7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1610.4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8328217"/>
                  </a:ext>
                </a:extLst>
              </a:tr>
              <a:tr h="3706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B12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SWIR 2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20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2202.4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dirty="0">
                          <a:solidFill>
                            <a:srgbClr val="003349"/>
                          </a:solidFill>
                          <a:effectLst/>
                        </a:rPr>
                        <a:t>2185.7</a:t>
                      </a:r>
                      <a:endParaRPr lang="en-GB" sz="2000" dirty="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15571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61044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3FBF557-9ADF-454D-A8EB-D343430A4B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83862"/>
            <a:ext cx="12192000" cy="55962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CC1C6-44F0-49E4-9C93-C11426E79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Using </a:t>
            </a:r>
            <a:r>
              <a:rPr lang="en-GB" dirty="0" err="1"/>
              <a:t>Sentinelhub</a:t>
            </a:r>
            <a:r>
              <a:rPr lang="en-GB" dirty="0"/>
              <a:t> Playground</a:t>
            </a:r>
          </a:p>
        </p:txBody>
      </p:sp>
      <p:sp>
        <p:nvSpPr>
          <p:cNvPr id="5" name="TextBox 4">
            <a:hlinkClick r:id="rId4"/>
            <a:extLst>
              <a:ext uri="{FF2B5EF4-FFF2-40B4-BE49-F238E27FC236}">
                <a16:creationId xmlns:a16="http://schemas.microsoft.com/office/drawing/2014/main" id="{7EB3AC47-02A6-48E9-9444-01358EBE0987}"/>
              </a:ext>
            </a:extLst>
          </p:cNvPr>
          <p:cNvSpPr txBox="1"/>
          <p:nvPr/>
        </p:nvSpPr>
        <p:spPr>
          <a:xfrm>
            <a:off x="4430848" y="1537014"/>
            <a:ext cx="7441930" cy="578882"/>
          </a:xfrm>
          <a:prstGeom prst="roundRect">
            <a:avLst/>
          </a:prstGeom>
          <a:solidFill>
            <a:srgbClr val="98DBCE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NotesEsa"/>
                <a:ea typeface="MS PGothic"/>
              </a:rPr>
              <a:t>1  </a:t>
            </a:r>
            <a:r>
              <a:rPr lang="en-GB" sz="2800" dirty="0">
                <a:solidFill>
                  <a:schemeClr val="bg1"/>
                </a:solidFill>
                <a:latin typeface="+mn-lt"/>
                <a:ea typeface="MS PGothic"/>
              </a:rPr>
              <a:t>apps.sentinel-hub.com/sentinel-playground</a:t>
            </a:r>
            <a:endParaRPr lang="en-GB" sz="280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6FF98B8-2E36-4EE8-86EE-80ED5556D85F}"/>
              </a:ext>
            </a:extLst>
          </p:cNvPr>
          <p:cNvGrpSpPr/>
          <p:nvPr/>
        </p:nvGrpSpPr>
        <p:grpSpPr>
          <a:xfrm>
            <a:off x="711958" y="1835342"/>
            <a:ext cx="2239911" cy="692885"/>
            <a:chOff x="711958" y="1835342"/>
            <a:chExt cx="2239911" cy="692885"/>
          </a:xfrm>
        </p:grpSpPr>
        <p:sp>
          <p:nvSpPr>
            <p:cNvPr id="10" name="Up Arrow 16">
              <a:extLst>
                <a:ext uri="{FF2B5EF4-FFF2-40B4-BE49-F238E27FC236}">
                  <a16:creationId xmlns:a16="http://schemas.microsoft.com/office/drawing/2014/main" id="{82DEF8BD-6D8F-44C1-9991-4E620C2F028D}"/>
                </a:ext>
              </a:extLst>
            </p:cNvPr>
            <p:cNvSpPr/>
            <p:nvPr/>
          </p:nvSpPr>
          <p:spPr>
            <a:xfrm rot="17131007" flipH="1">
              <a:off x="1625405" y="921895"/>
              <a:ext cx="257005" cy="2083900"/>
            </a:xfrm>
            <a:prstGeom prst="upArrow">
              <a:avLst/>
            </a:prstGeom>
            <a:solidFill>
              <a:srgbClr val="98DB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8A671BF-25A8-432C-8873-D77036B9E7EF}"/>
                </a:ext>
              </a:extLst>
            </p:cNvPr>
            <p:cNvSpPr txBox="1"/>
            <p:nvPr/>
          </p:nvSpPr>
          <p:spPr>
            <a:xfrm>
              <a:off x="2331930" y="1886897"/>
              <a:ext cx="619939" cy="641330"/>
            </a:xfrm>
            <a:prstGeom prst="roundRect">
              <a:avLst/>
            </a:prstGeom>
            <a:solidFill>
              <a:srgbClr val="98DBCE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chemeClr val="bg1"/>
                  </a:solidFill>
                  <a:latin typeface="NotesEsa" panose="02000506030000020004" pitchFamily="50" charset="0"/>
                </a:rPr>
                <a:t>2</a:t>
              </a: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89A66DE7-82A9-4825-B64B-D5E5EF02FC4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21" t="2459" r="12683" b="8869"/>
          <a:stretch/>
        </p:blipFill>
        <p:spPr>
          <a:xfrm>
            <a:off x="8146321" y="2761924"/>
            <a:ext cx="3860853" cy="3212214"/>
          </a:xfrm>
          <a:prstGeom prst="roundRect">
            <a:avLst/>
          </a:prstGeom>
          <a:ln w="57150">
            <a:solidFill>
              <a:srgbClr val="EBEBEB"/>
            </a:solidFill>
          </a:ln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CD63942F-4368-4BD4-83B1-222535A90EFD}"/>
              </a:ext>
            </a:extLst>
          </p:cNvPr>
          <p:cNvGrpSpPr/>
          <p:nvPr/>
        </p:nvGrpSpPr>
        <p:grpSpPr>
          <a:xfrm>
            <a:off x="4886376" y="3679756"/>
            <a:ext cx="5784121" cy="1441296"/>
            <a:chOff x="4956354" y="3717768"/>
            <a:chExt cx="5784121" cy="1441296"/>
          </a:xfrm>
        </p:grpSpPr>
        <p:sp>
          <p:nvSpPr>
            <p:cNvPr id="17" name="Up Arrow 16">
              <a:extLst>
                <a:ext uri="{FF2B5EF4-FFF2-40B4-BE49-F238E27FC236}">
                  <a16:creationId xmlns:a16="http://schemas.microsoft.com/office/drawing/2014/main" id="{171EBF6A-21DF-4B22-94E7-5AE2F8E6ED8F}"/>
                </a:ext>
              </a:extLst>
            </p:cNvPr>
            <p:cNvSpPr/>
            <p:nvPr/>
          </p:nvSpPr>
          <p:spPr>
            <a:xfrm rot="6638734" flipH="1">
              <a:off x="7878103" y="4225921"/>
              <a:ext cx="107869" cy="861343"/>
            </a:xfrm>
            <a:prstGeom prst="up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Up Arrow 16">
              <a:extLst>
                <a:ext uri="{FF2B5EF4-FFF2-40B4-BE49-F238E27FC236}">
                  <a16:creationId xmlns:a16="http://schemas.microsoft.com/office/drawing/2014/main" id="{FEAE377D-850E-44FA-94C8-AB91FB144BD4}"/>
                </a:ext>
              </a:extLst>
            </p:cNvPr>
            <p:cNvSpPr/>
            <p:nvPr/>
          </p:nvSpPr>
          <p:spPr>
            <a:xfrm rot="6163637" flipH="1">
              <a:off x="7910305" y="3782640"/>
              <a:ext cx="118204" cy="809081"/>
            </a:xfrm>
            <a:prstGeom prst="upArrow">
              <a:avLst/>
            </a:prstGeom>
            <a:solidFill>
              <a:srgbClr val="98DB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58D21C2-43AC-4E21-81D2-CDF02231C2C3}"/>
                </a:ext>
              </a:extLst>
            </p:cNvPr>
            <p:cNvSpPr txBox="1"/>
            <p:nvPr/>
          </p:nvSpPr>
          <p:spPr>
            <a:xfrm>
              <a:off x="4956354" y="3717768"/>
              <a:ext cx="2766159" cy="1055608"/>
            </a:xfrm>
            <a:prstGeom prst="roundRect">
              <a:avLst/>
            </a:prstGeom>
            <a:solidFill>
              <a:srgbClr val="98DBCE"/>
            </a:solidFill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  <a:latin typeface="NotesEsa" panose="02000506030000020004" pitchFamily="50" charset="0"/>
                </a:rPr>
                <a:t>3</a:t>
              </a:r>
              <a:r>
                <a:rPr lang="en-GB" sz="2800" dirty="0">
                  <a:solidFill>
                    <a:schemeClr val="bg1"/>
                  </a:solidFill>
                  <a:latin typeface="+mn-lt"/>
                </a:rPr>
                <a:t>  Drag a band onto a channel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556F291-30F3-4D17-A346-AFF6E80440BB}"/>
                </a:ext>
              </a:extLst>
            </p:cNvPr>
            <p:cNvSpPr/>
            <p:nvPr/>
          </p:nvSpPr>
          <p:spPr>
            <a:xfrm>
              <a:off x="8243389" y="3880011"/>
              <a:ext cx="2497086" cy="810843"/>
            </a:xfrm>
            <a:prstGeom prst="rect">
              <a:avLst/>
            </a:prstGeom>
            <a:noFill/>
            <a:ln>
              <a:solidFill>
                <a:srgbClr val="98DBC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893E2E26-BD51-4D4C-A8D1-1F87BC092EDA}"/>
                </a:ext>
              </a:extLst>
            </p:cNvPr>
            <p:cNvSpPr/>
            <p:nvPr/>
          </p:nvSpPr>
          <p:spPr>
            <a:xfrm>
              <a:off x="8323986" y="4573454"/>
              <a:ext cx="2155328" cy="58561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AD2247E-363E-4781-99FB-7E11711AAAF8}"/>
              </a:ext>
            </a:extLst>
          </p:cNvPr>
          <p:cNvGrpSpPr/>
          <p:nvPr/>
        </p:nvGrpSpPr>
        <p:grpSpPr>
          <a:xfrm>
            <a:off x="9331672" y="748139"/>
            <a:ext cx="2770046" cy="641330"/>
            <a:chOff x="9412139" y="820761"/>
            <a:chExt cx="2479810" cy="64133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43C3400-B350-438E-A528-B6F857270B78}"/>
                </a:ext>
              </a:extLst>
            </p:cNvPr>
            <p:cNvSpPr/>
            <p:nvPr/>
          </p:nvSpPr>
          <p:spPr>
            <a:xfrm>
              <a:off x="10014856" y="933884"/>
              <a:ext cx="1877093" cy="415084"/>
            </a:xfrm>
            <a:prstGeom prst="rect">
              <a:avLst/>
            </a:prstGeom>
            <a:noFill/>
            <a:ln w="57150">
              <a:solidFill>
                <a:srgbClr val="98DBC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4E8DEE4-36F2-4232-ACCC-E2996C690BE2}"/>
                </a:ext>
              </a:extLst>
            </p:cNvPr>
            <p:cNvSpPr txBox="1"/>
            <p:nvPr/>
          </p:nvSpPr>
          <p:spPr>
            <a:xfrm>
              <a:off x="9412139" y="820761"/>
              <a:ext cx="619939" cy="641330"/>
            </a:xfrm>
            <a:prstGeom prst="roundRect">
              <a:avLst/>
            </a:prstGeom>
            <a:solidFill>
              <a:srgbClr val="98DBCE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chemeClr val="bg1"/>
                  </a:solidFill>
                  <a:latin typeface="NotesEsa" panose="02000506030000020004" pitchFamily="50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5674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3D58D0-9C61-4E2B-8EEF-7446131152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60021" y="1030147"/>
            <a:ext cx="6213928" cy="5394322"/>
          </a:xfrm>
        </p:spPr>
        <p:txBody>
          <a:bodyPr/>
          <a:lstStyle/>
          <a:p>
            <a:pPr marL="0" indent="0">
              <a:spcBef>
                <a:spcPts val="0"/>
              </a:spcBef>
            </a:pPr>
            <a:r>
              <a:rPr lang="en-GB" sz="2800" dirty="0"/>
              <a:t>Choose a feature to investigate.</a:t>
            </a:r>
          </a:p>
          <a:p>
            <a:pPr marL="0" indent="0">
              <a:spcBef>
                <a:spcPts val="0"/>
              </a:spcBef>
            </a:pPr>
            <a:r>
              <a:rPr lang="en-GB" sz="2800" dirty="0"/>
              <a:t>Find:</a:t>
            </a:r>
          </a:p>
          <a:p>
            <a:pPr marL="922338" lvl="1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49"/>
                </a:solidFill>
                <a:latin typeface="+mj-lt"/>
              </a:rPr>
              <a:t>a suitable location</a:t>
            </a:r>
          </a:p>
          <a:p>
            <a:pPr marL="922338" lvl="1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49"/>
                </a:solidFill>
                <a:latin typeface="+mj-lt"/>
              </a:rPr>
              <a:t>the most recent cloud-free date</a:t>
            </a:r>
          </a:p>
          <a:p>
            <a:pPr marL="922338" lvl="1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49"/>
                </a:solidFill>
                <a:latin typeface="+mj-lt"/>
              </a:rPr>
              <a:t>three useful band combinations</a:t>
            </a:r>
          </a:p>
          <a:p>
            <a:pPr marL="922338" lvl="1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49"/>
                </a:solidFill>
                <a:latin typeface="+mj-lt"/>
              </a:rPr>
              <a:t>an older cloud-free date</a:t>
            </a:r>
            <a:r>
              <a:rPr lang="en-GB" sz="2000" dirty="0">
                <a:solidFill>
                  <a:srgbClr val="003349"/>
                </a:solidFill>
                <a:latin typeface="+mj-lt"/>
              </a:rPr>
              <a:t>.</a:t>
            </a:r>
          </a:p>
          <a:p>
            <a:pPr marL="0" indent="0">
              <a:spcBef>
                <a:spcPts val="0"/>
              </a:spcBef>
            </a:pPr>
            <a:r>
              <a:rPr lang="en-GB" sz="2800" dirty="0"/>
              <a:t>For each date, download or take a screenshot of:</a:t>
            </a:r>
          </a:p>
          <a:p>
            <a:pPr marL="922338" lvl="1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49"/>
                </a:solidFill>
                <a:latin typeface="+mj-lt"/>
              </a:rPr>
              <a:t>a true-colour image</a:t>
            </a:r>
          </a:p>
          <a:p>
            <a:pPr marL="922338" lvl="1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49"/>
                </a:solidFill>
                <a:latin typeface="+mj-lt"/>
              </a:rPr>
              <a:t>an image made using the best band combination.</a:t>
            </a:r>
          </a:p>
          <a:p>
            <a:pPr marL="465138" lvl="1" indent="0">
              <a:spcBef>
                <a:spcPts val="0"/>
              </a:spcBef>
            </a:pPr>
            <a:endParaRPr lang="en-GB" dirty="0">
              <a:solidFill>
                <a:srgbClr val="00B398"/>
              </a:solidFill>
            </a:endParaRPr>
          </a:p>
          <a:p>
            <a:endParaRPr lang="en-GB" sz="2400" dirty="0">
              <a:solidFill>
                <a:srgbClr val="003349"/>
              </a:solidFill>
            </a:endParaRPr>
          </a:p>
          <a:p>
            <a:endParaRPr lang="en-GB" sz="2400" dirty="0">
              <a:solidFill>
                <a:srgbClr val="003349"/>
              </a:solidFill>
            </a:endParaRPr>
          </a:p>
        </p:txBody>
      </p:sp>
      <p:pic>
        <p:nvPicPr>
          <p:cNvPr id="8" name="Content Placeholder 7" descr="Map&#10;&#10;Description automatically generated">
            <a:extLst>
              <a:ext uri="{FF2B5EF4-FFF2-40B4-BE49-F238E27FC236}">
                <a16:creationId xmlns:a16="http://schemas.microsoft.com/office/drawing/2014/main" id="{64B07428-BBE1-4DEA-A54E-563BF887E02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51" y="880468"/>
            <a:ext cx="5197500" cy="5544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74728B9-C0C5-4E17-977F-2785A3E4F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Exploring band combinations</a:t>
            </a:r>
          </a:p>
        </p:txBody>
      </p:sp>
    </p:spTree>
    <p:extLst>
      <p:ext uri="{BB962C8B-B14F-4D97-AF65-F5344CB8AC3E}">
        <p14:creationId xmlns:p14="http://schemas.microsoft.com/office/powerpoint/2010/main" val="3829666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BED265-06C5-44D8-BB1D-4E5422A1C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Using satellites to monitor change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CDDB95-F99F-4A00-82A5-CAA2496312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288" y="1455516"/>
            <a:ext cx="10174145" cy="4294208"/>
          </a:xfrm>
        </p:spPr>
        <p:txBody>
          <a:bodyPr/>
          <a:lstStyle/>
          <a:p>
            <a:r>
              <a:rPr lang="en-GB" sz="2400" dirty="0">
                <a:solidFill>
                  <a:srgbClr val="003349"/>
                </a:solidFill>
                <a:latin typeface="+mn-lt"/>
              </a:rPr>
              <a:t>Use your four images to make a poster showing the location you chose. </a:t>
            </a:r>
          </a:p>
          <a:p>
            <a:r>
              <a:rPr lang="en-GB" sz="2400" dirty="0">
                <a:solidFill>
                  <a:srgbClr val="003349"/>
                </a:solidFill>
                <a:latin typeface="+mn-lt"/>
              </a:rPr>
              <a:t>Add text to point out how it has changed over time.</a:t>
            </a:r>
          </a:p>
          <a:p>
            <a:r>
              <a:rPr lang="en-GB" sz="2400" dirty="0">
                <a:solidFill>
                  <a:srgbClr val="003349"/>
                </a:solidFill>
                <a:latin typeface="+mn-lt"/>
              </a:rPr>
              <a:t>You might also include: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49"/>
                </a:solidFill>
                <a:latin typeface="+mn-lt"/>
              </a:rPr>
              <a:t>More images of the same place at different times.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49"/>
                </a:solidFill>
                <a:latin typeface="+mn-lt"/>
              </a:rPr>
              <a:t>Images of a similar place that has not changed in the same way.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49"/>
                </a:solidFill>
                <a:latin typeface="+mn-lt"/>
              </a:rPr>
              <a:t>An explanation of the band combination you have used.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49"/>
                </a:solidFill>
                <a:latin typeface="+mn-lt"/>
              </a:rPr>
              <a:t>Information about the causes or/and effects of the changes.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159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Activity 3: EXPLORING CLIMATE FROM SPACE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8261" y="1189234"/>
            <a:ext cx="6564504" cy="5027007"/>
          </a:xfrm>
        </p:spPr>
        <p:txBody>
          <a:bodyPr/>
          <a:lstStyle/>
          <a:p>
            <a:r>
              <a:rPr lang="en-GB" dirty="0"/>
              <a:t>Skills development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49"/>
                </a:solidFill>
                <a:latin typeface="+mn-lt"/>
              </a:rPr>
              <a:t>Use the Climate from Space web application to explore changes in soil moisture and other variables.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49"/>
                </a:solidFill>
                <a:latin typeface="+mn-lt"/>
              </a:rPr>
              <a:t>Combine information from a range of sources to create a report on a recent natural event that has affected many people.</a:t>
            </a:r>
          </a:p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83706" y="1189235"/>
            <a:ext cx="4890033" cy="5027006"/>
          </a:xfrm>
        </p:spPr>
        <p:txBody>
          <a:bodyPr/>
          <a:lstStyle/>
          <a:p>
            <a:r>
              <a:rPr lang="en-GB" dirty="0"/>
              <a:t>Key words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49"/>
                </a:solidFill>
                <a:latin typeface="+mn-lt"/>
              </a:rPr>
              <a:t>satellite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49"/>
                </a:solidFill>
                <a:latin typeface="+mn-lt"/>
              </a:rPr>
              <a:t>sensor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49"/>
                </a:solidFill>
                <a:latin typeface="+mn-lt"/>
              </a:rPr>
              <a:t>pixel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49"/>
                </a:solidFill>
                <a:latin typeface="+mn-lt"/>
              </a:rPr>
              <a:t>resolution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49"/>
                </a:solidFill>
                <a:latin typeface="+mn-lt"/>
              </a:rPr>
              <a:t>soil moisture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49"/>
                </a:solidFill>
                <a:latin typeface="+mn-lt"/>
              </a:rPr>
              <a:t>anomaly</a:t>
            </a:r>
          </a:p>
        </p:txBody>
      </p:sp>
    </p:spTree>
    <p:extLst>
      <p:ext uri="{BB962C8B-B14F-4D97-AF65-F5344CB8AC3E}">
        <p14:creationId xmlns:p14="http://schemas.microsoft.com/office/powerpoint/2010/main" val="15359139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90D28CC-70C5-48EE-911E-678EA0AD9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Carbon dioxide in Climate from Space</a:t>
            </a:r>
          </a:p>
        </p:txBody>
      </p:sp>
      <p:pic>
        <p:nvPicPr>
          <p:cNvPr id="10" name="Content Placeholder 9" descr="Map&#10;&#10;Description automatically generated">
            <a:extLst>
              <a:ext uri="{FF2B5EF4-FFF2-40B4-BE49-F238E27FC236}">
                <a16:creationId xmlns:a16="http://schemas.microsoft.com/office/drawing/2014/main" id="{F6721B25-D419-4F33-95D2-0234AA32B4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66232"/>
            <a:ext cx="12192001" cy="5568000"/>
          </a:xfrm>
        </p:spPr>
      </p:pic>
    </p:spTree>
    <p:extLst>
      <p:ext uri="{BB962C8B-B14F-4D97-AF65-F5344CB8AC3E}">
        <p14:creationId xmlns:p14="http://schemas.microsoft.com/office/powerpoint/2010/main" val="26244486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1" y="874584"/>
            <a:ext cx="12192001" cy="5577015"/>
            <a:chOff x="-1" y="874584"/>
            <a:chExt cx="12192001" cy="5577015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2393"/>
            <a:stretch/>
          </p:blipFill>
          <p:spPr>
            <a:xfrm>
              <a:off x="-1" y="874584"/>
              <a:ext cx="12192001" cy="5577015"/>
            </a:xfrm>
            <a:prstGeom prst="rect">
              <a:avLst/>
            </a:prstGeom>
          </p:spPr>
        </p:pic>
        <p:grpSp>
          <p:nvGrpSpPr>
            <p:cNvPr id="41" name="Group 40"/>
            <p:cNvGrpSpPr/>
            <p:nvPr/>
          </p:nvGrpSpPr>
          <p:grpSpPr>
            <a:xfrm>
              <a:off x="4206394" y="1444078"/>
              <a:ext cx="1575190" cy="898080"/>
              <a:chOff x="4206394" y="1444078"/>
              <a:chExt cx="1575190" cy="898080"/>
            </a:xfrm>
          </p:grpSpPr>
          <p:sp>
            <p:nvSpPr>
              <p:cNvPr id="17" name="Up Arrow 16"/>
              <p:cNvSpPr/>
              <p:nvPr/>
            </p:nvSpPr>
            <p:spPr>
              <a:xfrm rot="2814658" flipH="1">
                <a:off x="4951713" y="940233"/>
                <a:ext cx="326025" cy="1333716"/>
              </a:xfrm>
              <a:prstGeom prst="upArrow">
                <a:avLst/>
              </a:prstGeom>
              <a:solidFill>
                <a:srgbClr val="98DBC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4206394" y="1700828"/>
                <a:ext cx="619939" cy="641330"/>
              </a:xfrm>
              <a:prstGeom prst="roundRect">
                <a:avLst/>
              </a:prstGeom>
              <a:solidFill>
                <a:srgbClr val="98DBCE"/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>
                    <a:solidFill>
                      <a:schemeClr val="bg1"/>
                    </a:solidFill>
                    <a:latin typeface="NotesEsa" panose="02000506030000020004" pitchFamily="50" charset="0"/>
                  </a:rPr>
                  <a:t>2</a:t>
                </a:r>
              </a:p>
            </p:txBody>
          </p:sp>
        </p:grp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Using Climate from Space</a:t>
            </a:r>
          </a:p>
        </p:txBody>
      </p:sp>
      <p:grpSp>
        <p:nvGrpSpPr>
          <p:cNvPr id="42" name="Group 41"/>
          <p:cNvGrpSpPr/>
          <p:nvPr/>
        </p:nvGrpSpPr>
        <p:grpSpPr>
          <a:xfrm>
            <a:off x="218261" y="5447367"/>
            <a:ext cx="3988133" cy="641330"/>
            <a:chOff x="218261" y="5447367"/>
            <a:chExt cx="3988133" cy="641330"/>
          </a:xfrm>
        </p:grpSpPr>
        <p:sp>
          <p:nvSpPr>
            <p:cNvPr id="19" name="TextBox 18"/>
            <p:cNvSpPr txBox="1"/>
            <p:nvPr/>
          </p:nvSpPr>
          <p:spPr>
            <a:xfrm>
              <a:off x="929335" y="5537199"/>
              <a:ext cx="327705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  <a:latin typeface="+mn-lt"/>
                </a:rPr>
                <a:t>cfs.climate.esa.int</a:t>
              </a:r>
            </a:p>
          </p:txBody>
        </p:sp>
        <p:sp>
          <p:nvSpPr>
            <p:cNvPr id="20" name="TextBox 19">
              <a:hlinkClick r:id="rId4"/>
            </p:cNvPr>
            <p:cNvSpPr txBox="1"/>
            <p:nvPr/>
          </p:nvSpPr>
          <p:spPr>
            <a:xfrm>
              <a:off x="218261" y="5447367"/>
              <a:ext cx="619939" cy="641330"/>
            </a:xfrm>
            <a:prstGeom prst="roundRect">
              <a:avLst/>
            </a:prstGeom>
            <a:solidFill>
              <a:srgbClr val="98DBCE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chemeClr val="bg1"/>
                  </a:solidFill>
                  <a:latin typeface="NotesEsa" panose="02000506030000020004" pitchFamily="50" charset="0"/>
                </a:rPr>
                <a:t>1</a:t>
              </a:r>
            </a:p>
          </p:txBody>
        </p:sp>
      </p:grpSp>
      <p:pic>
        <p:nvPicPr>
          <p:cNvPr id="30" name="Picture 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56" r="17156"/>
          <a:stretch/>
        </p:blipFill>
        <p:spPr>
          <a:xfrm>
            <a:off x="7264150" y="1326760"/>
            <a:ext cx="4648200" cy="4964204"/>
          </a:xfrm>
          <a:prstGeom prst="roundRect">
            <a:avLst/>
          </a:prstGeom>
          <a:ln w="38100">
            <a:solidFill>
              <a:srgbClr val="98DBCE"/>
            </a:solidFill>
          </a:ln>
        </p:spPr>
      </p:pic>
      <p:sp>
        <p:nvSpPr>
          <p:cNvPr id="23" name="TextBox 22"/>
          <p:cNvSpPr txBox="1"/>
          <p:nvPr/>
        </p:nvSpPr>
        <p:spPr>
          <a:xfrm>
            <a:off x="8120886" y="1490826"/>
            <a:ext cx="2108566" cy="646986"/>
          </a:xfrm>
          <a:prstGeom prst="roundRect">
            <a:avLst/>
          </a:prstGeom>
          <a:solidFill>
            <a:srgbClr val="98DBCE"/>
          </a:solidFill>
          <a:ln>
            <a:solidFill>
              <a:srgbClr val="98DBCE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  <a:latin typeface="NotesEsa" panose="02000506030000020004" pitchFamily="50" charset="0"/>
              </a:rPr>
              <a:t>3</a:t>
            </a:r>
            <a:r>
              <a:rPr lang="en-GB" sz="3200" dirty="0">
                <a:solidFill>
                  <a:schemeClr val="bg1"/>
                </a:solidFill>
                <a:latin typeface="NotesEsa" panose="02000506030000020004" pitchFamily="50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+mj-lt"/>
              </a:rPr>
              <a:t>scroll down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15F7037-14CE-4D43-8256-9C509C513BB0}"/>
              </a:ext>
            </a:extLst>
          </p:cNvPr>
          <p:cNvGrpSpPr/>
          <p:nvPr/>
        </p:nvGrpSpPr>
        <p:grpSpPr>
          <a:xfrm>
            <a:off x="8968311" y="5447367"/>
            <a:ext cx="1575672" cy="641330"/>
            <a:chOff x="8968311" y="5447367"/>
            <a:chExt cx="1575672" cy="641330"/>
          </a:xfrm>
        </p:grpSpPr>
        <p:sp>
          <p:nvSpPr>
            <p:cNvPr id="39" name="Up Arrow 38"/>
            <p:cNvSpPr/>
            <p:nvPr/>
          </p:nvSpPr>
          <p:spPr>
            <a:xfrm rot="6179052" flipH="1">
              <a:off x="9849894" y="5333335"/>
              <a:ext cx="215237" cy="1172941"/>
            </a:xfrm>
            <a:prstGeom prst="upArrow">
              <a:avLst>
                <a:gd name="adj1" fmla="val 43954"/>
                <a:gd name="adj2" fmla="val 50000"/>
              </a:avLst>
            </a:prstGeom>
            <a:solidFill>
              <a:srgbClr val="98DBCE"/>
            </a:solidFill>
            <a:ln>
              <a:solidFill>
                <a:srgbClr val="98DBC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8F3349C-1E7B-4530-97E5-8043493065AB}"/>
                </a:ext>
              </a:extLst>
            </p:cNvPr>
            <p:cNvSpPr txBox="1"/>
            <p:nvPr/>
          </p:nvSpPr>
          <p:spPr>
            <a:xfrm>
              <a:off x="8968311" y="5447367"/>
              <a:ext cx="619939" cy="641330"/>
            </a:xfrm>
            <a:prstGeom prst="roundRect">
              <a:avLst/>
            </a:prstGeom>
            <a:solidFill>
              <a:srgbClr val="98DBCE"/>
            </a:solidFill>
            <a:ln>
              <a:solidFill>
                <a:srgbClr val="98DBCE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chemeClr val="bg1"/>
                  </a:solidFill>
                  <a:latin typeface="NotesEsa" panose="02000506030000020004" pitchFamily="50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68799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Activity 1: TAKING THE PULSE OF THE PLANET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Learning outcomes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49"/>
                </a:solidFill>
                <a:latin typeface="+mn-lt"/>
              </a:rPr>
              <a:t>List the regions of the electromagnetic spectrum.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49"/>
                </a:solidFill>
                <a:latin typeface="+mn-lt"/>
              </a:rPr>
              <a:t>Describe what type of radiation satellites use to monitor different parts of the Earth system.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49"/>
                </a:solidFill>
                <a:latin typeface="+mn-lt"/>
              </a:rPr>
              <a:t>Explain why it is useful to collect information about these parts of the Earth system.</a:t>
            </a:r>
          </a:p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Key words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49"/>
                </a:solidFill>
                <a:latin typeface="+mn-lt"/>
              </a:rPr>
              <a:t>electromagnetic spectrum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49"/>
                </a:solidFill>
                <a:latin typeface="+mn-lt"/>
              </a:rPr>
              <a:t>radiation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49"/>
                </a:solidFill>
                <a:latin typeface="+mn-lt"/>
              </a:rPr>
              <a:t>wavelength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49"/>
                </a:solidFill>
                <a:latin typeface="+mn-lt"/>
              </a:rPr>
              <a:t>infrared (IR)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49"/>
                </a:solidFill>
                <a:latin typeface="+mn-lt"/>
              </a:rPr>
              <a:t>ultraviolet (UV)</a:t>
            </a:r>
          </a:p>
        </p:txBody>
      </p:sp>
    </p:spTree>
    <p:extLst>
      <p:ext uri="{BB962C8B-B14F-4D97-AF65-F5344CB8AC3E}">
        <p14:creationId xmlns:p14="http://schemas.microsoft.com/office/powerpoint/2010/main" val="22668117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452A2-D77C-4577-879B-EFCFBD1D4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Two ways of looking at soil moisture –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232D6E-FDA4-48EF-ABA0-051544CAC8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D2D759-AF13-4D97-B747-AC991606A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000" y="886723"/>
            <a:ext cx="12204000" cy="5530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2325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1A264C36-124F-4750-9733-4E7C3A9E3573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181359534"/>
              </p:ext>
            </p:extLst>
          </p:nvPr>
        </p:nvGraphicFramePr>
        <p:xfrm>
          <a:off x="4804455" y="3180993"/>
          <a:ext cx="7173416" cy="27519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50743">
                  <a:extLst>
                    <a:ext uri="{9D8B030D-6E8A-4147-A177-3AD203B41FA5}">
                      <a16:colId xmlns:a16="http://schemas.microsoft.com/office/drawing/2014/main" val="3919236466"/>
                    </a:ext>
                  </a:extLst>
                </a:gridCol>
                <a:gridCol w="1909823">
                  <a:extLst>
                    <a:ext uri="{9D8B030D-6E8A-4147-A177-3AD203B41FA5}">
                      <a16:colId xmlns:a16="http://schemas.microsoft.com/office/drawing/2014/main" val="2356512028"/>
                    </a:ext>
                  </a:extLst>
                </a:gridCol>
                <a:gridCol w="1713053">
                  <a:extLst>
                    <a:ext uri="{9D8B030D-6E8A-4147-A177-3AD203B41FA5}">
                      <a16:colId xmlns:a16="http://schemas.microsoft.com/office/drawing/2014/main" val="3059267009"/>
                    </a:ext>
                  </a:extLst>
                </a:gridCol>
                <a:gridCol w="2699797">
                  <a:extLst>
                    <a:ext uri="{9D8B030D-6E8A-4147-A177-3AD203B41FA5}">
                      <a16:colId xmlns:a16="http://schemas.microsoft.com/office/drawing/2014/main" val="4048434726"/>
                    </a:ext>
                  </a:extLst>
                </a:gridCol>
              </a:tblGrid>
              <a:tr h="808629">
                <a:tc gridSpan="2">
                  <a:txBody>
                    <a:bodyPr/>
                    <a:lstStyle/>
                    <a:p>
                      <a:endParaRPr lang="en-GB" dirty="0"/>
                    </a:p>
                    <a:p>
                      <a:r>
                        <a:rPr lang="en-GB" b="1" dirty="0"/>
                        <a:t>Location: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0892224"/>
                  </a:ext>
                </a:extLst>
              </a:tr>
              <a:tr h="845992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Date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Estimated soil moisture / m</a:t>
                      </a:r>
                      <a:r>
                        <a:rPr lang="en-GB" baseline="30000" dirty="0"/>
                        <a:t>3</a:t>
                      </a:r>
                      <a:r>
                        <a:rPr lang="en-GB" dirty="0"/>
                        <a:t>/m</a:t>
                      </a:r>
                      <a:r>
                        <a:rPr lang="en-GB" baseline="300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Wetter or drier than usual?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Estimated soil moisture anomaly / l/m</a:t>
                      </a:r>
                      <a:r>
                        <a:rPr lang="en-GB" baseline="300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6680368"/>
                  </a:ext>
                </a:extLst>
              </a:tr>
              <a:tr h="34309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2643426"/>
                  </a:ext>
                </a:extLst>
              </a:tr>
              <a:tr h="343097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1312121"/>
                  </a:ext>
                </a:extLst>
              </a:tr>
              <a:tr h="343097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9435847"/>
                  </a:ext>
                </a:extLst>
              </a:tr>
            </a:tbl>
          </a:graphicData>
        </a:graphic>
      </p:graphicFrame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BCD2ADC-96FF-459D-9A84-7CE3E4B456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93104" y="1030590"/>
            <a:ext cx="6984767" cy="2751901"/>
          </a:xfrm>
        </p:spPr>
        <p:txBody>
          <a:bodyPr/>
          <a:lstStyle/>
          <a:p>
            <a:pPr marL="84138" indent="0"/>
            <a:r>
              <a:rPr lang="en-GB" sz="2000" dirty="0">
                <a:solidFill>
                  <a:srgbClr val="003349"/>
                </a:solidFill>
                <a:latin typeface="+mn-lt"/>
              </a:rPr>
              <a:t>What extra information might we get from looking at these differences?</a:t>
            </a:r>
          </a:p>
          <a:p>
            <a:pPr marL="84138" indent="0"/>
            <a:r>
              <a:rPr lang="en-GB" sz="2000" dirty="0">
                <a:latin typeface="+mn-lt"/>
              </a:rPr>
              <a:t>Plants, farming methods (and even building designs) are adapted to the normal levels and cycles of soil moisture. However, if a place is wetter than usual, it may be flooded; if it is drier than usual it may be experiencing a drought.</a:t>
            </a:r>
          </a:p>
          <a:p>
            <a:endParaRPr lang="en-GB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A65319E-533A-4CC9-AEF5-316A87357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Two ways of looking at soil moisture – 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2C29757-FC5E-45E0-9498-EDD60E40D887}"/>
              </a:ext>
            </a:extLst>
          </p:cNvPr>
          <p:cNvSpPr txBox="1"/>
          <p:nvPr/>
        </p:nvSpPr>
        <p:spPr>
          <a:xfrm>
            <a:off x="318051" y="1218883"/>
            <a:ext cx="4080080" cy="1464231"/>
          </a:xfrm>
          <a:prstGeom prst="roundRect">
            <a:avLst/>
          </a:prstGeom>
          <a:noFill/>
          <a:ln w="38100">
            <a:solidFill>
              <a:srgbClr val="98DBC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00B398"/>
                </a:solidFill>
                <a:latin typeface="+mn-lt"/>
              </a:rPr>
              <a:t>Soil </a:t>
            </a:r>
            <a:r>
              <a:rPr lang="en-GB" sz="2000">
                <a:solidFill>
                  <a:srgbClr val="00B398"/>
                </a:solidFill>
                <a:latin typeface="+mn-lt"/>
              </a:rPr>
              <a:t>moisture anomaly</a:t>
            </a:r>
            <a:br>
              <a:rPr lang="en-GB" sz="2000">
                <a:solidFill>
                  <a:srgbClr val="00B398"/>
                </a:solidFill>
                <a:latin typeface="+mn-lt"/>
              </a:rPr>
            </a:br>
            <a:r>
              <a:rPr lang="en-GB" sz="2000">
                <a:latin typeface="+mn-lt"/>
              </a:rPr>
              <a:t>is how </a:t>
            </a:r>
            <a:r>
              <a:rPr lang="en-GB" sz="2000" dirty="0">
                <a:latin typeface="+mn-lt"/>
              </a:rPr>
              <a:t>much water is in the soil </a:t>
            </a:r>
            <a:r>
              <a:rPr lang="en-GB" sz="2000" b="1" dirty="0">
                <a:latin typeface="+mn-lt"/>
              </a:rPr>
              <a:t>compared to the usual value for the time of year</a:t>
            </a:r>
            <a:r>
              <a:rPr lang="en-GB" sz="2000" dirty="0">
                <a:latin typeface="+mn-lt"/>
              </a:rPr>
              <a:t>. </a:t>
            </a:r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A3412BB4-492C-41E8-82C0-E62BBEF08E1A}"/>
              </a:ext>
            </a:extLst>
          </p:cNvPr>
          <p:cNvSpPr txBox="1">
            <a:spLocks/>
          </p:cNvSpPr>
          <p:nvPr/>
        </p:nvSpPr>
        <p:spPr bwMode="auto">
          <a:xfrm>
            <a:off x="112448" y="2995862"/>
            <a:ext cx="4476910" cy="3334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charset="0"/>
              <a:defRPr sz="3200">
                <a:solidFill>
                  <a:srgbClr val="00B398"/>
                </a:solidFill>
                <a:latin typeface="NotesEsa" panose="02000506030000020004" pitchFamily="50" charset="0"/>
                <a:ea typeface="MS PGothic" pitchFamily="34" charset="-128"/>
                <a:cs typeface="Arial" charset="0"/>
              </a:defRPr>
            </a:lvl1pPr>
            <a:lvl2pPr marL="808038" indent="-350838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+mj-lt" charset="0"/>
              <a:defRPr sz="2800">
                <a:solidFill>
                  <a:srgbClr val="98DBCE"/>
                </a:solidFill>
                <a:latin typeface="NotesEsa" panose="02000506030000020004" pitchFamily="50" charset="0"/>
                <a:ea typeface="MS PGothic" pitchFamily="34" charset="-128"/>
                <a:cs typeface="Arial" charset="0"/>
              </a:defRPr>
            </a:lvl2pPr>
            <a:lvl3pPr marL="1406525" indent="-492125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+mj-lt" charset="0"/>
              <a:defRPr sz="2800">
                <a:solidFill>
                  <a:srgbClr val="003349"/>
                </a:solidFill>
                <a:latin typeface="Arial" charset="0"/>
                <a:ea typeface="MS PGothic" pitchFamily="34" charset="-128"/>
                <a:cs typeface="Arial" charset="0"/>
              </a:defRPr>
            </a:lvl3pPr>
            <a:lvl4pPr marL="2005013" indent="-633413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+mj-lt" charset="0"/>
              <a:defRPr sz="2400">
                <a:solidFill>
                  <a:srgbClr val="003249"/>
                </a:solidFill>
                <a:latin typeface="Arial" charset="0"/>
                <a:ea typeface="MS PGothic" pitchFamily="34" charset="-128"/>
                <a:cs typeface="Arial" charset="0"/>
              </a:defRPr>
            </a:lvl4pPr>
            <a:lvl5pPr marL="2603500" indent="-7747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+mj-lt" charset="0"/>
              <a:defRPr sz="2000">
                <a:solidFill>
                  <a:srgbClr val="003249"/>
                </a:solidFill>
                <a:latin typeface="Arial" charset="0"/>
                <a:ea typeface="MS PGothic" pitchFamily="34" charset="-128"/>
                <a:cs typeface="Arial" charset="0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8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8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8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800">
                <a:solidFill>
                  <a:schemeClr val="bg2"/>
                </a:solidFill>
                <a:latin typeface="+mn-lt"/>
              </a:defRPr>
            </a:lvl9pPr>
          </a:lstStyle>
          <a:p>
            <a:r>
              <a:rPr lang="en-GB" sz="2000" kern="0" dirty="0">
                <a:solidFill>
                  <a:srgbClr val="003349"/>
                </a:solidFill>
                <a:latin typeface="+mn-lt"/>
              </a:rPr>
              <a:t>Why is the phrase in bold important?</a:t>
            </a:r>
          </a:p>
          <a:p>
            <a:pPr marL="180975" indent="-180975" defTabSz="179388"/>
            <a:r>
              <a:rPr lang="en-GB" sz="2000" kern="0" dirty="0">
                <a:latin typeface="+mn-lt"/>
              </a:rPr>
              <a:t>	Soil moisture may vary from month to month in a similar way each year. Comparing with annual averages may only show this regular variation. Comparing a normally wet month with a normally dry month gives no useful information. </a:t>
            </a:r>
          </a:p>
        </p:txBody>
      </p:sp>
    </p:spTree>
    <p:extLst>
      <p:ext uri="{BB962C8B-B14F-4D97-AF65-F5344CB8AC3E}">
        <p14:creationId xmlns:p14="http://schemas.microsoft.com/office/powerpoint/2010/main" val="486019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7284E-69F0-41F5-A396-D88D02736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 descr="A large body of water with many boats in it&#10;&#10;Description automatically generated with medium confidence">
            <a:extLst>
              <a:ext uri="{FF2B5EF4-FFF2-40B4-BE49-F238E27FC236}">
                <a16:creationId xmlns:a16="http://schemas.microsoft.com/office/drawing/2014/main" id="{41FC21A1-0FDF-4578-8BCC-1F3E8B9EA2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4379"/>
            <a:ext cx="12192000" cy="8126605"/>
          </a:xfrm>
        </p:spPr>
      </p:pic>
    </p:spTree>
    <p:extLst>
      <p:ext uri="{BB962C8B-B14F-4D97-AF65-F5344CB8AC3E}">
        <p14:creationId xmlns:p14="http://schemas.microsoft.com/office/powerpoint/2010/main" val="27726055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9CF95-1DAC-4E90-93A6-8DBF4474E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 descr="A picture containing building, outdoor, house, old&#10;&#10;Description automatically generated">
            <a:extLst>
              <a:ext uri="{FF2B5EF4-FFF2-40B4-BE49-F238E27FC236}">
                <a16:creationId xmlns:a16="http://schemas.microsoft.com/office/drawing/2014/main" id="{8172955E-3A31-4AC4-AF9F-E69CD9E310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6274" cy="8197516"/>
          </a:xfrm>
        </p:spPr>
      </p:pic>
    </p:spTree>
    <p:extLst>
      <p:ext uri="{BB962C8B-B14F-4D97-AF65-F5344CB8AC3E}">
        <p14:creationId xmlns:p14="http://schemas.microsoft.com/office/powerpoint/2010/main" val="19880308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Investigating a drought or flood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262" y="1157468"/>
            <a:ext cx="11763662" cy="5265503"/>
          </a:xfrm>
        </p:spPr>
        <p:txBody>
          <a:bodyPr/>
          <a:lstStyle/>
          <a:p>
            <a:pPr marL="0" indent="0"/>
            <a:r>
              <a:rPr lang="en-GB" sz="2400" dirty="0">
                <a:solidFill>
                  <a:srgbClr val="003349"/>
                </a:solidFill>
                <a:latin typeface="+mn-lt"/>
              </a:rPr>
              <a:t>Find out more about the event, its causes and impacts using:</a:t>
            </a:r>
          </a:p>
          <a:p>
            <a:pPr marL="0" indent="0"/>
            <a:endParaRPr lang="en-GB" sz="900" dirty="0">
              <a:solidFill>
                <a:srgbClr val="003349"/>
              </a:solidFill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49"/>
                </a:solidFill>
                <a:latin typeface="+mn-lt"/>
              </a:rPr>
              <a:t>The </a:t>
            </a:r>
            <a:r>
              <a:rPr lang="en-GB" sz="2400" dirty="0">
                <a:latin typeface="+mn-lt"/>
              </a:rPr>
              <a:t>Climate from Space</a:t>
            </a:r>
            <a:r>
              <a:rPr lang="en-GB" sz="2400" dirty="0">
                <a:solidFill>
                  <a:srgbClr val="003349"/>
                </a:solidFill>
                <a:latin typeface="+mn-lt"/>
              </a:rPr>
              <a:t> web app.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49"/>
                </a:solidFill>
                <a:latin typeface="+mn-lt"/>
              </a:rPr>
              <a:t>Start with soil moisture levels and how they differed from their usual values.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49"/>
                </a:solidFill>
                <a:latin typeface="+mn-lt"/>
              </a:rPr>
              <a:t>Then look at other things that might be relevant. </a:t>
            </a:r>
            <a:br>
              <a:rPr lang="en-GB" sz="2400" dirty="0">
                <a:solidFill>
                  <a:srgbClr val="003349"/>
                </a:solidFill>
                <a:latin typeface="+mn-lt"/>
              </a:rPr>
            </a:br>
            <a:r>
              <a:rPr lang="en-GB" sz="2400" dirty="0">
                <a:solidFill>
                  <a:srgbClr val="003349"/>
                </a:solidFill>
                <a:latin typeface="+mn-lt"/>
              </a:rPr>
              <a:t>(Cloud? Land cover? Fire? Snow? Permafrost?)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 err="1">
                <a:latin typeface="+mn-lt"/>
              </a:rPr>
              <a:t>Sentinelhub</a:t>
            </a:r>
            <a:r>
              <a:rPr lang="en-GB" sz="2400" dirty="0">
                <a:latin typeface="+mn-lt"/>
              </a:rPr>
              <a:t> Playground</a:t>
            </a:r>
            <a:r>
              <a:rPr lang="en-GB" sz="2400" dirty="0">
                <a:solidFill>
                  <a:srgbClr val="003349"/>
                </a:solidFill>
                <a:latin typeface="+mn-lt"/>
              </a:rPr>
              <a:t>. Think about which band combinations are most useful.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49"/>
                </a:solidFill>
                <a:latin typeface="+mn-lt"/>
              </a:rPr>
              <a:t>The </a:t>
            </a:r>
            <a:r>
              <a:rPr lang="en-GB" sz="2400" dirty="0">
                <a:latin typeface="+mn-lt"/>
              </a:rPr>
              <a:t>Internet</a:t>
            </a:r>
            <a:r>
              <a:rPr lang="en-GB" sz="2400" dirty="0">
                <a:solidFill>
                  <a:srgbClr val="003349"/>
                </a:solidFill>
                <a:latin typeface="+mn-lt"/>
              </a:rPr>
              <a:t> for information such as annual climate data, economic data, population data, news reports … </a:t>
            </a:r>
          </a:p>
          <a:p>
            <a:pPr algn="ctr"/>
            <a:endParaRPr lang="en-GB" sz="1200" dirty="0">
              <a:latin typeface="+mn-lt"/>
            </a:endParaRPr>
          </a:p>
          <a:p>
            <a:pPr algn="ctr"/>
            <a:r>
              <a:rPr lang="en-GB" sz="2400" dirty="0">
                <a:latin typeface="+mn-lt"/>
              </a:rPr>
              <a:t>Remember to assess the reliability of your sources.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78560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F68C3-FB70-4CD4-B28F-95893381B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Reporting on a drought or flood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5E72C8-275C-42CA-9B08-EFAF717F71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262" y="891251"/>
            <a:ext cx="11763662" cy="5531720"/>
          </a:xfrm>
        </p:spPr>
        <p:txBody>
          <a:bodyPr/>
          <a:lstStyle/>
          <a:p>
            <a:pPr marL="0" indent="0"/>
            <a:r>
              <a:rPr lang="en-GB" sz="2400" dirty="0">
                <a:solidFill>
                  <a:srgbClr val="003349"/>
                </a:solidFill>
                <a:latin typeface="+mn-lt"/>
              </a:rPr>
              <a:t>You </a:t>
            </a:r>
            <a:r>
              <a:rPr lang="en-GB" sz="2400" b="1" dirty="0">
                <a:latin typeface="+mn-lt"/>
              </a:rPr>
              <a:t>must</a:t>
            </a:r>
            <a:r>
              <a:rPr lang="en-GB" sz="2400" dirty="0">
                <a:solidFill>
                  <a:srgbClr val="003349"/>
                </a:solidFill>
                <a:latin typeface="+mn-lt"/>
              </a:rPr>
              <a:t> include: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49"/>
                </a:solidFill>
                <a:latin typeface="+mn-lt"/>
              </a:rPr>
              <a:t>Details of the event: what? when? where?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49"/>
                </a:solidFill>
                <a:latin typeface="+mn-lt"/>
              </a:rPr>
              <a:t>At least one relevant image from satellite data.</a:t>
            </a:r>
          </a:p>
          <a:p>
            <a:pPr marL="0" indent="0"/>
            <a:r>
              <a:rPr lang="en-GB" sz="2400" dirty="0">
                <a:solidFill>
                  <a:srgbClr val="003349"/>
                </a:solidFill>
                <a:latin typeface="+mn-lt"/>
              </a:rPr>
              <a:t>You </a:t>
            </a:r>
            <a:r>
              <a:rPr lang="en-GB" sz="2400" b="1" dirty="0">
                <a:latin typeface="+mn-lt"/>
              </a:rPr>
              <a:t>should </a:t>
            </a:r>
            <a:r>
              <a:rPr lang="en-GB" sz="2400" dirty="0">
                <a:solidFill>
                  <a:srgbClr val="003349"/>
                </a:solidFill>
                <a:latin typeface="+mn-lt"/>
              </a:rPr>
              <a:t>include at least some of these: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49"/>
                </a:solidFill>
                <a:latin typeface="+mn-lt"/>
              </a:rPr>
              <a:t>What caused the event? How certain can we be about this?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49"/>
                </a:solidFill>
                <a:latin typeface="+mn-lt"/>
              </a:rPr>
              <a:t>What impact did the event have on the area?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49"/>
                </a:solidFill>
                <a:latin typeface="+mn-lt"/>
              </a:rPr>
              <a:t>How did the event affect people? How many? </a:t>
            </a:r>
            <a:br>
              <a:rPr lang="en-GB" sz="2400" dirty="0">
                <a:solidFill>
                  <a:srgbClr val="003349"/>
                </a:solidFill>
                <a:latin typeface="+mn-lt"/>
              </a:rPr>
            </a:br>
            <a:r>
              <a:rPr lang="en-GB" sz="2400" dirty="0">
                <a:solidFill>
                  <a:srgbClr val="003349"/>
                </a:solidFill>
                <a:latin typeface="+mn-lt"/>
              </a:rPr>
              <a:t>Over what time scales? What was done to help them?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49"/>
                </a:solidFill>
                <a:latin typeface="+mn-lt"/>
              </a:rPr>
              <a:t>Is it likely to happen again? </a:t>
            </a:r>
            <a:br>
              <a:rPr lang="en-GB" sz="2400" dirty="0">
                <a:solidFill>
                  <a:srgbClr val="003349"/>
                </a:solidFill>
                <a:latin typeface="+mn-lt"/>
              </a:rPr>
            </a:br>
            <a:r>
              <a:rPr lang="en-GB" sz="2400" dirty="0">
                <a:solidFill>
                  <a:srgbClr val="003349"/>
                </a:solidFill>
                <a:latin typeface="+mn-lt"/>
              </a:rPr>
              <a:t>If so, what is being done to reduce the impact the next time?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49"/>
                </a:solidFill>
                <a:latin typeface="+mn-lt"/>
              </a:rPr>
              <a:t>Does climate change make this type of event in this place more or less likely?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47635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>
          <a:xfrm>
            <a:off x="3192768" y="2351314"/>
            <a:ext cx="5724491" cy="330926"/>
          </a:xfrm>
        </p:spPr>
        <p:txBody>
          <a:bodyPr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  TAKING THE PULSE OF THE PLANET</a:t>
            </a:r>
            <a:r>
              <a:rPr lang="en-GB" dirty="0"/>
              <a:t>--  </a:t>
            </a:r>
          </a:p>
        </p:txBody>
      </p:sp>
    </p:spTree>
    <p:extLst>
      <p:ext uri="{BB962C8B-B14F-4D97-AF65-F5344CB8AC3E}">
        <p14:creationId xmlns:p14="http://schemas.microsoft.com/office/powerpoint/2010/main" val="28408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51" y="900852"/>
            <a:ext cx="4936121" cy="5493970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0897" y="893314"/>
            <a:ext cx="5155387" cy="5509046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Early pictures of the Earth from space</a:t>
            </a:r>
          </a:p>
        </p:txBody>
      </p:sp>
    </p:spTree>
    <p:extLst>
      <p:ext uri="{BB962C8B-B14F-4D97-AF65-F5344CB8AC3E}">
        <p14:creationId xmlns:p14="http://schemas.microsoft.com/office/powerpoint/2010/main" val="549939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Blue Marble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91"/>
          <a:stretch/>
        </p:blipFill>
        <p:spPr>
          <a:xfrm>
            <a:off x="2888343" y="720161"/>
            <a:ext cx="5994399" cy="5529262"/>
          </a:xfrm>
        </p:spPr>
      </p:pic>
    </p:spTree>
    <p:extLst>
      <p:ext uri="{BB962C8B-B14F-4D97-AF65-F5344CB8AC3E}">
        <p14:creationId xmlns:p14="http://schemas.microsoft.com/office/powerpoint/2010/main" val="2046704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electromagnetic spectrum</a:t>
            </a:r>
          </a:p>
        </p:txBody>
      </p:sp>
      <p:pic>
        <p:nvPicPr>
          <p:cNvPr id="6" name="Content Placeholder 5" descr="Timeline&#10;&#10;Description automatically generated">
            <a:extLst>
              <a:ext uri="{FF2B5EF4-FFF2-40B4-BE49-F238E27FC236}">
                <a16:creationId xmlns:a16="http://schemas.microsoft.com/office/drawing/2014/main" id="{66CE0663-1E34-4E59-96FC-7112365F73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679" y="934747"/>
            <a:ext cx="10288641" cy="5426224"/>
          </a:xfrm>
        </p:spPr>
      </p:pic>
    </p:spTree>
    <p:extLst>
      <p:ext uri="{BB962C8B-B14F-4D97-AF65-F5344CB8AC3E}">
        <p14:creationId xmlns:p14="http://schemas.microsoft.com/office/powerpoint/2010/main" val="3501656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Earth at different wavelengths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09" y="858385"/>
            <a:ext cx="7392000" cy="55440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230" y="858385"/>
            <a:ext cx="7392001" cy="5544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8057" y="858385"/>
            <a:ext cx="7392000" cy="5544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828" y="858385"/>
            <a:ext cx="7392000" cy="5544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695" y="858385"/>
            <a:ext cx="7392000" cy="55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945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D7C2E-60F7-4F17-AAC8-042C795AD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Monitoring the Earth across the spectrum – 1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681DE2D-9B54-4B06-8AC2-4D37C5519B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1263265"/>
              </p:ext>
            </p:extLst>
          </p:nvPr>
        </p:nvGraphicFramePr>
        <p:xfrm>
          <a:off x="337930" y="988542"/>
          <a:ext cx="11413346" cy="52145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06416">
                  <a:extLst>
                    <a:ext uri="{9D8B030D-6E8A-4147-A177-3AD203B41FA5}">
                      <a16:colId xmlns:a16="http://schemas.microsoft.com/office/drawing/2014/main" val="2336007639"/>
                    </a:ext>
                  </a:extLst>
                </a:gridCol>
                <a:gridCol w="1989438">
                  <a:extLst>
                    <a:ext uri="{9D8B030D-6E8A-4147-A177-3AD203B41FA5}">
                      <a16:colId xmlns:a16="http://schemas.microsoft.com/office/drawing/2014/main" val="333569"/>
                    </a:ext>
                  </a:extLst>
                </a:gridCol>
                <a:gridCol w="7117492">
                  <a:extLst>
                    <a:ext uri="{9D8B030D-6E8A-4147-A177-3AD203B41FA5}">
                      <a16:colId xmlns:a16="http://schemas.microsoft.com/office/drawing/2014/main" val="1751512111"/>
                    </a:ext>
                  </a:extLst>
                </a:gridCol>
              </a:tblGrid>
              <a:tr h="10032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dirty="0">
                          <a:solidFill>
                            <a:srgbClr val="003349"/>
                          </a:solidFill>
                          <a:effectLst/>
                        </a:rPr>
                        <a:t>Type of electromagnetic radiation</a:t>
                      </a:r>
                      <a:endParaRPr lang="en-GB" sz="2000" dirty="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Wavelengths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What we can monitor using it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312430"/>
                  </a:ext>
                </a:extLst>
              </a:tr>
              <a:tr h="7018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2000" b="0" dirty="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2000" dirty="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6625783"/>
                  </a:ext>
                </a:extLst>
              </a:tr>
              <a:tr h="7018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2000" b="0" dirty="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2000" dirty="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2000" dirty="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8380989"/>
                  </a:ext>
                </a:extLst>
              </a:tr>
              <a:tr h="7018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2000" b="0" dirty="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2000" dirty="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6865810"/>
                  </a:ext>
                </a:extLst>
              </a:tr>
              <a:tr h="7018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2000" b="0" dirty="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2000" dirty="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6095077"/>
                  </a:ext>
                </a:extLst>
              </a:tr>
              <a:tr h="7018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2000" b="0" dirty="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2000" dirty="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7972226"/>
                  </a:ext>
                </a:extLst>
              </a:tr>
              <a:tr h="7018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2000" b="0" dirty="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2000" dirty="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2000" dirty="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0554422"/>
                  </a:ext>
                </a:extLst>
              </a:tr>
            </a:tbl>
          </a:graphicData>
        </a:graphic>
      </p:graphicFrame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D5B010B0-A315-434D-9298-13147C9631A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6851333"/>
              </p:ext>
            </p:extLst>
          </p:nvPr>
        </p:nvGraphicFramePr>
        <p:xfrm>
          <a:off x="337929" y="988542"/>
          <a:ext cx="11413346" cy="52145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06416">
                  <a:extLst>
                    <a:ext uri="{9D8B030D-6E8A-4147-A177-3AD203B41FA5}">
                      <a16:colId xmlns:a16="http://schemas.microsoft.com/office/drawing/2014/main" val="2336007639"/>
                    </a:ext>
                  </a:extLst>
                </a:gridCol>
                <a:gridCol w="1989438">
                  <a:extLst>
                    <a:ext uri="{9D8B030D-6E8A-4147-A177-3AD203B41FA5}">
                      <a16:colId xmlns:a16="http://schemas.microsoft.com/office/drawing/2014/main" val="333569"/>
                    </a:ext>
                  </a:extLst>
                </a:gridCol>
                <a:gridCol w="7117492">
                  <a:extLst>
                    <a:ext uri="{9D8B030D-6E8A-4147-A177-3AD203B41FA5}">
                      <a16:colId xmlns:a16="http://schemas.microsoft.com/office/drawing/2014/main" val="1751512111"/>
                    </a:ext>
                  </a:extLst>
                </a:gridCol>
              </a:tblGrid>
              <a:tr h="10032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dirty="0">
                          <a:solidFill>
                            <a:srgbClr val="003349"/>
                          </a:solidFill>
                          <a:effectLst/>
                        </a:rPr>
                        <a:t>Type of electromagnetic radiation</a:t>
                      </a:r>
                      <a:endParaRPr lang="en-GB" sz="2000" dirty="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Wavelengths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dirty="0">
                          <a:solidFill>
                            <a:srgbClr val="003349"/>
                          </a:solidFill>
                          <a:effectLst/>
                        </a:rPr>
                        <a:t>What we can monitor using it</a:t>
                      </a:r>
                      <a:endParaRPr lang="en-GB" sz="2000" dirty="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12430"/>
                  </a:ext>
                </a:extLst>
              </a:tr>
              <a:tr h="7018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0" dirty="0">
                          <a:solidFill>
                            <a:srgbClr val="003349"/>
                          </a:solidFill>
                          <a:effectLst/>
                        </a:rPr>
                        <a:t>visible light</a:t>
                      </a:r>
                      <a:endParaRPr lang="en-GB" sz="2000" b="0" dirty="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dirty="0">
                          <a:solidFill>
                            <a:srgbClr val="003349"/>
                          </a:solidFill>
                          <a:effectLst/>
                        </a:rPr>
                        <a:t>380–780 nm</a:t>
                      </a:r>
                      <a:endParaRPr lang="en-GB" sz="2000" dirty="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dirty="0">
                          <a:solidFill>
                            <a:srgbClr val="003349"/>
                          </a:solidFill>
                          <a:effectLst/>
                        </a:rPr>
                        <a:t>land cover</a:t>
                      </a:r>
                      <a:br>
                        <a:rPr lang="en-GB" sz="2000" dirty="0">
                          <a:solidFill>
                            <a:srgbClr val="003349"/>
                          </a:solidFill>
                          <a:effectLst/>
                        </a:rPr>
                      </a:br>
                      <a:r>
                        <a:rPr lang="en-GB" sz="2000" dirty="0">
                          <a:solidFill>
                            <a:srgbClr val="003349"/>
                          </a:solidFill>
                          <a:effectLst/>
                        </a:rPr>
                        <a:t>ocean colour (phytoplankton)</a:t>
                      </a:r>
                      <a:endParaRPr lang="en-GB" sz="2000" dirty="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6625783"/>
                  </a:ext>
                </a:extLst>
              </a:tr>
              <a:tr h="7018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0" dirty="0">
                          <a:solidFill>
                            <a:srgbClr val="003349"/>
                          </a:solidFill>
                          <a:effectLst/>
                        </a:rPr>
                        <a:t>X-rays</a:t>
                      </a:r>
                      <a:br>
                        <a:rPr lang="en-GB" sz="2000" b="0" dirty="0">
                          <a:solidFill>
                            <a:srgbClr val="003349"/>
                          </a:solidFill>
                          <a:effectLst/>
                        </a:rPr>
                      </a:br>
                      <a:r>
                        <a:rPr lang="en-GB" sz="2000" b="0" dirty="0">
                          <a:solidFill>
                            <a:srgbClr val="003349"/>
                          </a:solidFill>
                          <a:effectLst/>
                        </a:rPr>
                        <a:t>gamma rays</a:t>
                      </a:r>
                      <a:endParaRPr lang="en-GB" sz="2000" b="0" dirty="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dirty="0">
                          <a:solidFill>
                            <a:srgbClr val="003349"/>
                          </a:solidFill>
                          <a:effectLst/>
                        </a:rPr>
                        <a:t>&lt;10 nm</a:t>
                      </a:r>
                      <a:endParaRPr lang="en-GB" sz="2000" dirty="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dirty="0">
                          <a:solidFill>
                            <a:srgbClr val="003349"/>
                          </a:solidFill>
                          <a:effectLst/>
                        </a:rPr>
                        <a:t>no Earth observation applications, </a:t>
                      </a:r>
                      <a:br>
                        <a:rPr lang="en-GB" sz="2000" dirty="0">
                          <a:solidFill>
                            <a:srgbClr val="003349"/>
                          </a:solidFill>
                          <a:effectLst/>
                        </a:rPr>
                      </a:br>
                      <a:r>
                        <a:rPr lang="en-GB" sz="2000" dirty="0">
                          <a:solidFill>
                            <a:srgbClr val="003349"/>
                          </a:solidFill>
                          <a:effectLst/>
                        </a:rPr>
                        <a:t>although many medical uses</a:t>
                      </a:r>
                      <a:endParaRPr lang="en-GB" sz="2000" dirty="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8380989"/>
                  </a:ext>
                </a:extLst>
              </a:tr>
              <a:tr h="7018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0" dirty="0">
                          <a:solidFill>
                            <a:srgbClr val="003349"/>
                          </a:solidFill>
                          <a:effectLst/>
                        </a:rPr>
                        <a:t>ultraviolet light</a:t>
                      </a:r>
                      <a:endParaRPr lang="en-GB" sz="2000" b="0" dirty="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10–380 nm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dirty="0">
                          <a:solidFill>
                            <a:srgbClr val="003349"/>
                          </a:solidFill>
                          <a:effectLst/>
                        </a:rPr>
                        <a:t>ozone</a:t>
                      </a:r>
                      <a:endParaRPr lang="en-GB" sz="2000" dirty="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865810"/>
                  </a:ext>
                </a:extLst>
              </a:tr>
              <a:tr h="7018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0" dirty="0">
                          <a:solidFill>
                            <a:srgbClr val="003349"/>
                          </a:solidFill>
                          <a:effectLst/>
                        </a:rPr>
                        <a:t>near infrared</a:t>
                      </a:r>
                      <a:endParaRPr lang="en-GB" sz="2000" b="0" dirty="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~1 μm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dirty="0">
                          <a:solidFill>
                            <a:srgbClr val="003349"/>
                          </a:solidFill>
                          <a:effectLst/>
                        </a:rPr>
                        <a:t>plant health </a:t>
                      </a:r>
                      <a:br>
                        <a:rPr lang="en-GB" sz="2000" dirty="0">
                          <a:solidFill>
                            <a:srgbClr val="003349"/>
                          </a:solidFill>
                          <a:effectLst/>
                        </a:rPr>
                      </a:br>
                      <a:r>
                        <a:rPr lang="en-GB" sz="2000" dirty="0">
                          <a:solidFill>
                            <a:srgbClr val="003349"/>
                          </a:solidFill>
                          <a:effectLst/>
                        </a:rPr>
                        <a:t>(agricultural productivity, impact of droughts)</a:t>
                      </a:r>
                      <a:endParaRPr lang="en-GB" sz="2000" dirty="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6095077"/>
                  </a:ext>
                </a:extLst>
              </a:tr>
              <a:tr h="7018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0" dirty="0">
                          <a:solidFill>
                            <a:srgbClr val="003349"/>
                          </a:solidFill>
                          <a:effectLst/>
                        </a:rPr>
                        <a:t>thermal infrared</a:t>
                      </a:r>
                      <a:endParaRPr lang="en-GB" sz="2000" b="0" dirty="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solidFill>
                            <a:srgbClr val="003349"/>
                          </a:solidFill>
                          <a:effectLst/>
                        </a:rPr>
                        <a:t>~10 μm</a:t>
                      </a:r>
                      <a:endParaRPr lang="en-GB" sz="200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dirty="0">
                          <a:solidFill>
                            <a:srgbClr val="003349"/>
                          </a:solidFill>
                          <a:effectLst/>
                        </a:rPr>
                        <a:t>temperature </a:t>
                      </a:r>
                      <a:br>
                        <a:rPr lang="en-GB" sz="2000" dirty="0">
                          <a:solidFill>
                            <a:srgbClr val="003349"/>
                          </a:solidFill>
                          <a:effectLst/>
                        </a:rPr>
                      </a:br>
                      <a:r>
                        <a:rPr lang="en-GB" sz="2000" dirty="0">
                          <a:solidFill>
                            <a:srgbClr val="003349"/>
                          </a:solidFill>
                          <a:effectLst/>
                        </a:rPr>
                        <a:t>of land, ocean, cloud tops</a:t>
                      </a:r>
                      <a:endParaRPr lang="en-GB" sz="2000" dirty="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7972226"/>
                  </a:ext>
                </a:extLst>
              </a:tr>
              <a:tr h="7018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0" dirty="0">
                          <a:solidFill>
                            <a:srgbClr val="003349"/>
                          </a:solidFill>
                          <a:effectLst/>
                        </a:rPr>
                        <a:t>microwaves</a:t>
                      </a:r>
                      <a:endParaRPr lang="en-GB" sz="2000" b="0" dirty="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dirty="0">
                          <a:solidFill>
                            <a:srgbClr val="003349"/>
                          </a:solidFill>
                          <a:effectLst/>
                        </a:rPr>
                        <a:t>in cm</a:t>
                      </a:r>
                      <a:endParaRPr lang="en-GB" sz="2000" dirty="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dirty="0">
                          <a:solidFill>
                            <a:srgbClr val="003349"/>
                          </a:solidFill>
                          <a:effectLst/>
                        </a:rPr>
                        <a:t>water </a:t>
                      </a:r>
                      <a:br>
                        <a:rPr lang="en-GB" sz="2000" dirty="0">
                          <a:solidFill>
                            <a:srgbClr val="003349"/>
                          </a:solidFill>
                          <a:effectLst/>
                        </a:rPr>
                      </a:br>
                      <a:r>
                        <a:rPr lang="en-GB" sz="2000" dirty="0">
                          <a:solidFill>
                            <a:srgbClr val="003349"/>
                          </a:solidFill>
                          <a:effectLst/>
                        </a:rPr>
                        <a:t>(soil moisture, ice and snow, atmospheric water vapour)</a:t>
                      </a:r>
                      <a:endParaRPr lang="en-GB" sz="2000" dirty="0">
                        <a:solidFill>
                          <a:srgbClr val="00334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05544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0281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E82E8-C0A6-497C-84D2-D3D009F0C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Monitoring the Earth across the spectrum –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7F21E6-A3B9-4C32-84BD-814C9A2A25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262" y="882192"/>
            <a:ext cx="11763662" cy="5540779"/>
          </a:xfrm>
        </p:spPr>
        <p:txBody>
          <a:bodyPr/>
          <a:lstStyle/>
          <a:p>
            <a:r>
              <a:rPr lang="en-GB" sz="2400" dirty="0">
                <a:solidFill>
                  <a:srgbClr val="003349"/>
                </a:solidFill>
                <a:latin typeface="+mj-lt"/>
              </a:rPr>
              <a:t>2.	Why are microwaves particularly useful for monitoring the Earth?</a:t>
            </a:r>
          </a:p>
          <a:p>
            <a:r>
              <a:rPr lang="en-GB" sz="2400" dirty="0">
                <a:solidFill>
                  <a:srgbClr val="003349"/>
                </a:solidFill>
                <a:latin typeface="+mj-lt"/>
                <a:ea typeface="Calibri" panose="020F0502020204030204" pitchFamily="34" charset="0"/>
              </a:rPr>
              <a:t>	</a:t>
            </a:r>
            <a:r>
              <a:rPr lang="en-GB" sz="2400" dirty="0">
                <a:latin typeface="+mj-lt"/>
                <a:ea typeface="Calibri" panose="020F0502020204030204" pitchFamily="34" charset="0"/>
              </a:rPr>
              <a:t>Microwaves pass through clouds, so can get data in the dark and poor weather.</a:t>
            </a:r>
          </a:p>
          <a:p>
            <a:r>
              <a:rPr lang="en-GB" sz="2400" dirty="0">
                <a:solidFill>
                  <a:srgbClr val="003349"/>
                </a:solidFill>
                <a:latin typeface="+mj-lt"/>
              </a:rPr>
              <a:t>3.	Electromagnetic radiation with very long wavelengths – metres or even kilometres – is not used for monitoring the Earth. What is it used for?</a:t>
            </a:r>
          </a:p>
          <a:p>
            <a:r>
              <a:rPr lang="en-GB" sz="2400" dirty="0">
                <a:solidFill>
                  <a:srgbClr val="003349"/>
                </a:solidFill>
                <a:latin typeface="+mj-lt"/>
                <a:ea typeface="Calibri" panose="020F0502020204030204" pitchFamily="34" charset="0"/>
              </a:rPr>
              <a:t>	</a:t>
            </a:r>
            <a:r>
              <a:rPr lang="en-GB" sz="2400" dirty="0">
                <a:latin typeface="+mj-lt"/>
                <a:ea typeface="Calibri" panose="020F0502020204030204" pitchFamily="34" charset="0"/>
              </a:rPr>
              <a:t>Communications (radio and TV).</a:t>
            </a:r>
          </a:p>
          <a:p>
            <a:r>
              <a:rPr lang="en-GB" sz="2400" dirty="0">
                <a:solidFill>
                  <a:srgbClr val="003349"/>
                </a:solidFill>
                <a:latin typeface="+mj-lt"/>
              </a:rPr>
              <a:t>4.	Most satellite instruments detect radiation in the same way as a camera detects light. They are known as passive sensors. However, many microwave satellites use active sensors. What is different about how these work?</a:t>
            </a:r>
          </a:p>
          <a:p>
            <a:r>
              <a:rPr lang="en-GB" sz="2400" dirty="0">
                <a:solidFill>
                  <a:srgbClr val="003349"/>
                </a:solidFill>
                <a:effectLst/>
                <a:latin typeface="+mj-lt"/>
                <a:ea typeface="Calibri" panose="020F0502020204030204" pitchFamily="34" charset="0"/>
              </a:rPr>
              <a:t>	</a:t>
            </a:r>
            <a:r>
              <a:rPr lang="en-GB" sz="2400" dirty="0">
                <a:latin typeface="+mj-lt"/>
              </a:rPr>
              <a:t>Active sensors send out a pulse of radiation then detect when it returns and how it has changed. Radar and sonar are active sensors.</a:t>
            </a:r>
            <a:br>
              <a:rPr lang="en-GB" sz="2400" dirty="0">
                <a:latin typeface="+mj-lt"/>
              </a:rPr>
            </a:br>
            <a:r>
              <a:rPr lang="en-GB" sz="2400" dirty="0">
                <a:latin typeface="+mj-lt"/>
              </a:rPr>
              <a:t>Passive sensors, like our eyes, depend on reflected or emitted radiation.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9619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Activity 2: SEEING IN NEW COLOURS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Learning outcomes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49"/>
                </a:solidFill>
                <a:latin typeface="+mn-lt"/>
              </a:rPr>
              <a:t>Describe how colour images are created by combining sets of data.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49"/>
                </a:solidFill>
                <a:latin typeface="+mn-lt"/>
              </a:rPr>
              <a:t>Evaluate the usefulness of various false-colour images.</a:t>
            </a:r>
          </a:p>
          <a:p>
            <a:r>
              <a:rPr lang="en-GB" dirty="0"/>
              <a:t>Skills development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49"/>
                </a:solidFill>
                <a:latin typeface="+mn-lt"/>
              </a:rPr>
              <a:t>Use satellite data to explore </a:t>
            </a:r>
            <a:br>
              <a:rPr lang="en-GB" sz="2400" dirty="0">
                <a:solidFill>
                  <a:srgbClr val="003349"/>
                </a:solidFill>
                <a:latin typeface="+mn-lt"/>
              </a:rPr>
            </a:br>
            <a:r>
              <a:rPr lang="en-GB" sz="2400" dirty="0">
                <a:solidFill>
                  <a:srgbClr val="003349"/>
                </a:solidFill>
                <a:latin typeface="+mn-lt"/>
              </a:rPr>
              <a:t>changes in a region. </a:t>
            </a:r>
          </a:p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Key words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49"/>
                </a:solidFill>
                <a:latin typeface="+mn-lt"/>
              </a:rPr>
              <a:t>channel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49"/>
                </a:solidFill>
                <a:latin typeface="+mn-lt"/>
              </a:rPr>
              <a:t>pixel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49"/>
                </a:solidFill>
                <a:latin typeface="+mn-lt"/>
              </a:rPr>
              <a:t>true-colour image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49"/>
                </a:solidFill>
                <a:latin typeface="+mn-lt"/>
              </a:rPr>
              <a:t>sensor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49"/>
                </a:solidFill>
                <a:latin typeface="+mn-lt"/>
              </a:rPr>
              <a:t>false-colour image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49"/>
                </a:solidFill>
                <a:latin typeface="+mn-lt"/>
              </a:rPr>
              <a:t>band</a:t>
            </a:r>
          </a:p>
          <a:p>
            <a:pPr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3349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88890519"/>
      </p:ext>
    </p:extLst>
  </p:cSld>
  <p:clrMapOvr>
    <a:masterClrMapping/>
  </p:clrMapOvr>
</p:sld>
</file>

<file path=ppt/theme/theme1.xml><?xml version="1.0" encoding="utf-8"?>
<a:theme xmlns:a="http://schemas.openxmlformats.org/drawingml/2006/main" name="ESA_Presentation_CLEAR">
  <a:themeElements>
    <a:clrScheme name="ESA Presentation 2020 Light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75C8AE"/>
      </a:accent1>
      <a:accent2>
        <a:srgbClr val="F06669"/>
      </a:accent2>
      <a:accent3>
        <a:srgbClr val="FFCC4D"/>
      </a:accent3>
      <a:accent4>
        <a:srgbClr val="6DCFF6"/>
      </a:accent4>
      <a:accent5>
        <a:srgbClr val="8096A6"/>
      </a:accent5>
      <a:accent6>
        <a:srgbClr val="E7E8E3"/>
      </a:accent6>
      <a:hlink>
        <a:srgbClr val="009BDA"/>
      </a:hlink>
      <a:folHlink>
        <a:srgbClr val="75C8A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SA Presentation.potx" id="{4035F37E-B9D1-4636-97E4-60CF27A625BA}" vid="{04ACA1D1-02E6-4B19-B828-578536E30479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0398B8EA2737947995C227484EA02C8" ma:contentTypeVersion="17" ma:contentTypeDescription="Ein neues Dokument erstellen." ma:contentTypeScope="" ma:versionID="648a763ddd1b91e749456ef0773827e0">
  <xsd:schema xmlns:xsd="http://www.w3.org/2001/XMLSchema" xmlns:xs="http://www.w3.org/2001/XMLSchema" xmlns:p="http://schemas.microsoft.com/office/2006/metadata/properties" xmlns:ns2="80b53ead-ac38-442a-b597-5a0e2e0802cd" xmlns:ns3="5ec1cc48-4270-4222-9ed5-54ce9e59d47b" targetNamespace="http://schemas.microsoft.com/office/2006/metadata/properties" ma:root="true" ma:fieldsID="7ef2ef2e6e7c6e2d819d6e79aca93036" ns2:_="" ns3:_="">
    <xsd:import namespace="80b53ead-ac38-442a-b597-5a0e2e0802cd"/>
    <xsd:import namespace="5ec1cc48-4270-4222-9ed5-54ce9e59d4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b53ead-ac38-442a-b597-5a0e2e0802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ildmarkierungen" ma:readOnly="false" ma:fieldId="{5cf76f15-5ced-4ddc-b409-7134ff3c332f}" ma:taxonomyMulti="true" ma:sspId="856f9a43-c9a4-4e1f-b283-6749085c60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c1cc48-4270-4222-9ed5-54ce9e59d47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7f3cfa2-0193-4c74-be4e-d96fcd478c85}" ma:internalName="TaxCatchAll" ma:showField="CatchAllData" ma:web="5ec1cc48-4270-4222-9ed5-54ce9e59d4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0b53ead-ac38-442a-b597-5a0e2e0802cd">
      <Terms xmlns="http://schemas.microsoft.com/office/infopath/2007/PartnerControls"/>
    </lcf76f155ced4ddcb4097134ff3c332f>
    <TaxCatchAll xmlns="5ec1cc48-4270-4222-9ed5-54ce9e59d47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C7B40FF-4651-4568-89A2-C0D59B13A4C0}"/>
</file>

<file path=customXml/itemProps2.xml><?xml version="1.0" encoding="utf-8"?>
<ds:datastoreItem xmlns:ds="http://schemas.openxmlformats.org/officeDocument/2006/customXml" ds:itemID="{B52A5178-8F74-400F-9432-2CEB5BD921B7}">
  <ds:schemaRefs>
    <ds:schemaRef ds:uri="http://schemas.microsoft.com/office/2006/documentManagement/types"/>
    <ds:schemaRef ds:uri="5ec1cc48-4270-4222-9ed5-54ce9e59d47b"/>
    <ds:schemaRef ds:uri="http://purl.org/dc/dcmitype/"/>
    <ds:schemaRef ds:uri="http://schemas.microsoft.com/office/infopath/2007/PartnerControls"/>
    <ds:schemaRef ds:uri="http://purl.org/dc/terms/"/>
    <ds:schemaRef ds:uri="http://purl.org/dc/elements/1.1/"/>
    <ds:schemaRef ds:uri="http://schemas.openxmlformats.org/package/2006/metadata/core-properties"/>
    <ds:schemaRef ds:uri="80b53ead-ac38-442a-b597-5a0e2e0802cd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D4F77D5-7AE8-46EB-AD5B-183DC1784B3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ESA Presentation</Template>
  <TotalTime>0</TotalTime>
  <Words>2194</Words>
  <Application>Microsoft Office PowerPoint</Application>
  <PresentationFormat>Widescreen</PresentationFormat>
  <Paragraphs>304</Paragraphs>
  <Slides>26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NotesEsa</vt:lpstr>
      <vt:lpstr>Verdana</vt:lpstr>
      <vt:lpstr>ESA_Presentation_CLEAR</vt:lpstr>
      <vt:lpstr>TAKING THE PULSE OF THE PLANET</vt:lpstr>
      <vt:lpstr>Activity 1: TAKING THE PULSE OF THE PLANET </vt:lpstr>
      <vt:lpstr>Early pictures of the Earth from space</vt:lpstr>
      <vt:lpstr>The Blue Marble</vt:lpstr>
      <vt:lpstr>The electromagnetic spectrum</vt:lpstr>
      <vt:lpstr>The Earth at different wavelengths</vt:lpstr>
      <vt:lpstr>Monitoring the Earth across the spectrum – 1</vt:lpstr>
      <vt:lpstr>Monitoring the Earth across the spectrum – 2</vt:lpstr>
      <vt:lpstr>Activity 2: SEEING IN NEW COLOURS</vt:lpstr>
      <vt:lpstr>Building a true-colour image</vt:lpstr>
      <vt:lpstr>Seeing invisible light</vt:lpstr>
      <vt:lpstr>Understanding false-colour images</vt:lpstr>
      <vt:lpstr>Copernicus Sentinel-2 bands</vt:lpstr>
      <vt:lpstr>Using Sentinelhub Playground</vt:lpstr>
      <vt:lpstr>Exploring band combinations</vt:lpstr>
      <vt:lpstr>Using satellites to monitor change</vt:lpstr>
      <vt:lpstr>Activity 3: EXPLORING CLIMATE FROM SPACE </vt:lpstr>
      <vt:lpstr>Carbon dioxide in Climate from Space</vt:lpstr>
      <vt:lpstr>Using Climate from Space</vt:lpstr>
      <vt:lpstr>Two ways of looking at soil moisture – 1</vt:lpstr>
      <vt:lpstr>Two ways of looking at soil moisture – 2</vt:lpstr>
      <vt:lpstr>PowerPoint Presentation</vt:lpstr>
      <vt:lpstr>PowerPoint Presentation</vt:lpstr>
      <vt:lpstr>Investigating a drought or flood</vt:lpstr>
      <vt:lpstr>Reporting on a drought or flood</vt:lpstr>
      <vt:lpstr>PowerPoint Presentation</vt:lpstr>
    </vt:vector>
  </TitlesOfParts>
  <Manager/>
  <Company>ESA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Name Surname</dc:creator>
  <cp:keywords/>
  <dc:description/>
  <cp:lastModifiedBy>Eirini Politi</cp:lastModifiedBy>
  <cp:revision>1310</cp:revision>
  <cp:lastPrinted>2019-04-05T12:22:34Z</cp:lastPrinted>
  <dcterms:created xsi:type="dcterms:W3CDTF">2015-07-01T15:01:13Z</dcterms:created>
  <dcterms:modified xsi:type="dcterms:W3CDTF">2022-03-22T15:11:05Z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ESA Presentation</vt:lpwstr>
  </property>
  <property fmtid="{D5CDD505-2E9C-101B-9397-08002B2CF9AE}" pid="3" name="PSubtitle">
    <vt:lpwstr>ESA Presentation</vt:lpwstr>
  </property>
  <property fmtid="{D5CDD505-2E9C-101B-9397-08002B2CF9AE}" pid="4" name="PAuthor">
    <vt:lpwstr/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true</vt:bool>
  </property>
  <property fmtid="{D5CDD505-2E9C-101B-9397-08002B2CF9AE}" pid="12" name="ESAVersion">
    <vt:lpwstr>4GV1.0</vt:lpwstr>
  </property>
  <property fmtid="{D5CDD505-2E9C-101B-9397-08002B2CF9AE}" pid="13" name="ShowESADialog1">
    <vt:bool>true</vt:bool>
  </property>
  <property fmtid="{D5CDD505-2E9C-101B-9397-08002B2CF9AE}" pid="14" name="Issue Date">
    <vt:filetime>2015-06-30T10:00:00Z</vt:filetime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- For Official Use</vt:lpwstr>
  </property>
  <property fmtid="{D5CDD505-2E9C-101B-9397-08002B2CF9AE}" pid="18" name="Classification Caveat">
    <vt:lpwstr/>
  </property>
  <property fmtid="{D5CDD505-2E9C-101B-9397-08002B2CF9AE}" pid="19" name="Status">
    <vt:lpwstr/>
  </property>
  <property fmtid="{D5CDD505-2E9C-101B-9397-08002B2CF9AE}" pid="20" name="bmsSiteName">
    <vt:lpwstr/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/>
  </property>
  <property fmtid="{D5CDD505-2E9C-101B-9397-08002B2CF9AE}" pid="24" name="bmsAddress">
    <vt:lpwstr/>
  </property>
  <property fmtid="{D5CDD505-2E9C-101B-9397-08002B2CF9AE}" pid="25" name="bmsPlace">
    <vt:lpwstr/>
  </property>
  <property fmtid="{D5CDD505-2E9C-101B-9397-08002B2CF9AE}" pid="26" name="bmsPhoneFax">
    <vt:lpwstr/>
  </property>
  <property fmtid="{D5CDD505-2E9C-101B-9397-08002B2CF9AE}" pid="27" name="Issue">
    <vt:i4>0</vt:i4>
  </property>
  <property fmtid="{D5CDD505-2E9C-101B-9397-08002B2CF9AE}" pid="28" name="Revision">
    <vt:i4>0</vt:i4>
  </property>
  <property fmtid="{D5CDD505-2E9C-101B-9397-08002B2CF9AE}" pid="29" name="ContentTypeId">
    <vt:lpwstr>0x01010050398B8EA2737947995C227484EA02C8</vt:lpwstr>
  </property>
  <property fmtid="{D5CDD505-2E9C-101B-9397-08002B2CF9AE}" pid="30" name="MediaServiceImageTags">
    <vt:lpwstr/>
  </property>
</Properties>
</file>