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28" r:id="rId4"/>
  </p:sldMasterIdLst>
  <p:notesMasterIdLst>
    <p:notesMasterId r:id="rId12"/>
  </p:notesMasterIdLst>
  <p:handoutMasterIdLst>
    <p:handoutMasterId r:id="rId13"/>
  </p:handoutMasterIdLst>
  <p:sldIdLst>
    <p:sldId id="1028" r:id="rId5"/>
    <p:sldId id="1038" r:id="rId6"/>
    <p:sldId id="1039" r:id="rId7"/>
    <p:sldId id="1040" r:id="rId8"/>
    <p:sldId id="1041" r:id="rId9"/>
    <p:sldId id="1043" r:id="rId10"/>
    <p:sldId id="1042" r:id="rId11"/>
  </p:sldIdLst>
  <p:sldSz cx="9144000" cy="5143500" type="screen16x9"/>
  <p:notesSz cx="7023100" cy="9309100"/>
  <p:defaultTextStyle>
    <a:defPPr>
      <a:defRPr lang="en-GB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A64740D9-F89E-5745-AB4E-F6323A2ED1BF}">
          <p14:sldIdLst/>
        </p14:section>
        <p14:section name="Session 3" id="{83889A18-A880-6E4A-8771-8AFD2E84CEB3}">
          <p14:sldIdLst>
            <p14:sldId id="1028"/>
            <p14:sldId id="1038"/>
            <p14:sldId id="1039"/>
            <p14:sldId id="1040"/>
            <p14:sldId id="1041"/>
            <p14:sldId id="1043"/>
            <p14:sldId id="1042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D9D9D"/>
    <a:srgbClr val="0098DB"/>
    <a:srgbClr val="00549F"/>
    <a:srgbClr val="FDC82F"/>
    <a:srgbClr val="00338D"/>
    <a:srgbClr val="D0103A"/>
    <a:srgbClr val="008542"/>
    <a:srgbClr val="E37222"/>
    <a:srgbClr val="8224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404" autoAdjust="0"/>
    <p:restoredTop sz="78095"/>
  </p:normalViewPr>
  <p:slideViewPr>
    <p:cSldViewPr snapToGrid="0">
      <p:cViewPr varScale="1">
        <p:scale>
          <a:sx n="44" d="100"/>
          <a:sy n="44" d="100"/>
        </p:scale>
        <p:origin x="3688" y="192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-1016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 snapToGrid="0">
      <p:cViewPr varScale="1"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handoutMaster" Target="handoutMasters/handoutMaster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viewProps" Target="viewProps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873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43238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89404" tIns="44702" rIns="89404" bIns="44702" numCol="1" anchor="t" anchorCtr="0" compatLnSpc="1">
            <a:prstTxWarp prst="textNoShape">
              <a:avLst/>
            </a:prstTxWarp>
          </a:bodyPr>
          <a:lstStyle>
            <a:lvl1pPr defTabSz="892175">
              <a:defRPr sz="1100" smtClean="0">
                <a:latin typeface="Arial" pitchFamily="34" charset="0"/>
              </a:defRPr>
            </a:lvl1pPr>
          </a:lstStyle>
          <a:p>
            <a:pPr>
              <a:defRPr/>
            </a:pPr>
            <a:endParaRPr lang="it-IT" dirty="0"/>
          </a:p>
        </p:txBody>
      </p:sp>
      <p:sp>
        <p:nvSpPr>
          <p:cNvPr id="62873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978275" y="0"/>
            <a:ext cx="3043238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89404" tIns="44702" rIns="89404" bIns="44702" numCol="1" anchor="t" anchorCtr="0" compatLnSpc="1">
            <a:prstTxWarp prst="textNoShape">
              <a:avLst/>
            </a:prstTxWarp>
          </a:bodyPr>
          <a:lstStyle>
            <a:lvl1pPr algn="r" defTabSz="892175">
              <a:defRPr sz="1100" smtClean="0">
                <a:latin typeface="Arial" pitchFamily="34" charset="0"/>
              </a:defRPr>
            </a:lvl1pPr>
          </a:lstStyle>
          <a:p>
            <a:pPr>
              <a:defRPr/>
            </a:pPr>
            <a:endParaRPr lang="it-IT" dirty="0"/>
          </a:p>
        </p:txBody>
      </p:sp>
      <p:sp>
        <p:nvSpPr>
          <p:cNvPr id="628740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842375"/>
            <a:ext cx="3043238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89404" tIns="44702" rIns="89404" bIns="44702" numCol="1" anchor="b" anchorCtr="0" compatLnSpc="1">
            <a:prstTxWarp prst="textNoShape">
              <a:avLst/>
            </a:prstTxWarp>
          </a:bodyPr>
          <a:lstStyle>
            <a:lvl1pPr defTabSz="892175">
              <a:defRPr sz="1100" smtClean="0">
                <a:latin typeface="Arial" pitchFamily="34" charset="0"/>
              </a:defRPr>
            </a:lvl1pPr>
          </a:lstStyle>
          <a:p>
            <a:pPr>
              <a:defRPr/>
            </a:pPr>
            <a:endParaRPr lang="it-IT" dirty="0"/>
          </a:p>
        </p:txBody>
      </p:sp>
      <p:sp>
        <p:nvSpPr>
          <p:cNvPr id="628741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978275" y="8842375"/>
            <a:ext cx="3043238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89404" tIns="44702" rIns="89404" bIns="44702" numCol="1" anchor="b" anchorCtr="0" compatLnSpc="1">
            <a:prstTxWarp prst="textNoShape">
              <a:avLst/>
            </a:prstTxWarp>
          </a:bodyPr>
          <a:lstStyle>
            <a:lvl1pPr algn="r" defTabSz="892175">
              <a:defRPr sz="1100" smtClean="0">
                <a:latin typeface="Arial" pitchFamily="34" charset="0"/>
              </a:defRPr>
            </a:lvl1pPr>
          </a:lstStyle>
          <a:p>
            <a:pPr>
              <a:defRPr/>
            </a:pPr>
            <a:fld id="{A5B780D0-5C7F-422C-931C-25201BE19360}" type="slidenum">
              <a:rPr lang="it-IT"/>
              <a:pPr>
                <a:defRPr/>
              </a:pPr>
              <a:t>‹#›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12504597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14663" cy="485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86155" tIns="43077" rIns="86155" bIns="43077" numCol="1" anchor="t" anchorCtr="0" compatLnSpc="1">
            <a:prstTxWarp prst="textNoShape">
              <a:avLst/>
            </a:prstTxWarp>
          </a:bodyPr>
          <a:lstStyle>
            <a:lvl1pPr defTabSz="862013">
              <a:defRPr sz="1100" smtClean="0"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837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995738" y="0"/>
            <a:ext cx="3014662" cy="485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86155" tIns="43077" rIns="86155" bIns="43077" numCol="1" anchor="t" anchorCtr="0" compatLnSpc="1">
            <a:prstTxWarp prst="textNoShape">
              <a:avLst/>
            </a:prstTxWarp>
          </a:bodyPr>
          <a:lstStyle>
            <a:lvl1pPr algn="r" defTabSz="862013">
              <a:defRPr sz="1100" smtClean="0"/>
            </a:lvl1pPr>
          </a:lstStyle>
          <a:p>
            <a:pPr>
              <a:defRPr/>
            </a:pPr>
            <a:fld id="{A6888345-B3D3-4351-A7A9-F936F5935E41}" type="datetimeFigureOut">
              <a:rPr lang="en-US"/>
              <a:pPr>
                <a:defRPr/>
              </a:pPr>
              <a:t>9/11/20</a:t>
            </a:fld>
            <a:endParaRPr lang="en-US" dirty="0"/>
          </a:p>
        </p:txBody>
      </p:sp>
      <p:sp>
        <p:nvSpPr>
          <p:cNvPr id="1126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463550" y="693738"/>
            <a:ext cx="6157913" cy="3465512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837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04875" y="4435475"/>
            <a:ext cx="5200650" cy="4159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86155" tIns="43077" rIns="86155" bIns="43077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5837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870950"/>
            <a:ext cx="3014663" cy="415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86155" tIns="43077" rIns="86155" bIns="43077" numCol="1" anchor="b" anchorCtr="0" compatLnSpc="1">
            <a:prstTxWarp prst="textNoShape">
              <a:avLst/>
            </a:prstTxWarp>
          </a:bodyPr>
          <a:lstStyle>
            <a:lvl1pPr defTabSz="862013">
              <a:defRPr sz="1100" smtClean="0"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837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995738" y="8870950"/>
            <a:ext cx="3014662" cy="415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86155" tIns="43077" rIns="86155" bIns="43077" numCol="1" anchor="b" anchorCtr="0" compatLnSpc="1">
            <a:prstTxWarp prst="textNoShape">
              <a:avLst/>
            </a:prstTxWarp>
          </a:bodyPr>
          <a:lstStyle>
            <a:lvl1pPr algn="r" defTabSz="862013">
              <a:defRPr sz="1100" smtClean="0"/>
            </a:lvl1pPr>
          </a:lstStyle>
          <a:p>
            <a:pPr>
              <a:defRPr/>
            </a:pPr>
            <a:fld id="{D8DF57D7-2670-4E78-96DD-D9B22805124F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8443033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D8DF57D7-2670-4E78-96DD-D9B22805124F}" type="slidenum">
              <a:rPr lang="en-US" smtClean="0"/>
              <a:pPr>
                <a:defRPr/>
              </a:pPr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657217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D8DF57D7-2670-4E78-96DD-D9B22805124F}" type="slidenum">
              <a:rPr lang="en-US" smtClean="0"/>
              <a:pPr>
                <a:defRPr/>
              </a:pPr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814970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D8DF57D7-2670-4E78-96DD-D9B22805124F}" type="slidenum">
              <a:rPr lang="en-US" smtClean="0"/>
              <a:pPr>
                <a:defRPr/>
              </a:pPr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9123978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D8DF57D7-2670-4E78-96DD-D9B22805124F}" type="slidenum">
              <a:rPr lang="en-US" smtClean="0"/>
              <a:pPr>
                <a:defRPr/>
              </a:pPr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0125737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D8DF57D7-2670-4E78-96DD-D9B22805124F}" type="slidenum">
              <a:rPr lang="en-US" smtClean="0"/>
              <a:pPr>
                <a:defRPr/>
              </a:pPr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3830146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D8DF57D7-2670-4E78-96DD-D9B22805124F}" type="slidenum">
              <a:rPr lang="en-US" smtClean="0"/>
              <a:pPr>
                <a:defRPr/>
              </a:pPr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2978265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D8DF57D7-2670-4E78-96DD-D9B22805124F}" type="slidenum">
              <a:rPr lang="en-US" smtClean="0"/>
              <a:pPr>
                <a:defRPr/>
              </a:pPr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181761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11.png"/><Relationship Id="rId18" Type="http://schemas.openxmlformats.org/officeDocument/2006/relationships/image" Target="../media/image16.png"/><Relationship Id="rId26" Type="http://schemas.openxmlformats.org/officeDocument/2006/relationships/image" Target="../media/image24.png"/><Relationship Id="rId3" Type="http://schemas.openxmlformats.org/officeDocument/2006/relationships/image" Target="../media/image28.png"/><Relationship Id="rId21" Type="http://schemas.openxmlformats.org/officeDocument/2006/relationships/image" Target="../media/image19.png"/><Relationship Id="rId7" Type="http://schemas.openxmlformats.org/officeDocument/2006/relationships/image" Target="../media/image5.png"/><Relationship Id="rId12" Type="http://schemas.openxmlformats.org/officeDocument/2006/relationships/image" Target="../media/image10.png"/><Relationship Id="rId17" Type="http://schemas.openxmlformats.org/officeDocument/2006/relationships/image" Target="../media/image15.png"/><Relationship Id="rId25" Type="http://schemas.openxmlformats.org/officeDocument/2006/relationships/image" Target="../media/image23.png"/><Relationship Id="rId2" Type="http://schemas.openxmlformats.org/officeDocument/2006/relationships/image" Target="../media/image27.jpeg"/><Relationship Id="rId16" Type="http://schemas.openxmlformats.org/officeDocument/2006/relationships/image" Target="../media/image14.png"/><Relationship Id="rId20" Type="http://schemas.openxmlformats.org/officeDocument/2006/relationships/image" Target="../media/image18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.png"/><Relationship Id="rId11" Type="http://schemas.openxmlformats.org/officeDocument/2006/relationships/image" Target="../media/image9.png"/><Relationship Id="rId24" Type="http://schemas.openxmlformats.org/officeDocument/2006/relationships/image" Target="../media/image22.png"/><Relationship Id="rId5" Type="http://schemas.openxmlformats.org/officeDocument/2006/relationships/image" Target="../media/image3.png"/><Relationship Id="rId15" Type="http://schemas.openxmlformats.org/officeDocument/2006/relationships/image" Target="../media/image13.png"/><Relationship Id="rId23" Type="http://schemas.openxmlformats.org/officeDocument/2006/relationships/image" Target="../media/image21.png"/><Relationship Id="rId28" Type="http://schemas.openxmlformats.org/officeDocument/2006/relationships/image" Target="../media/image26.png"/><Relationship Id="rId10" Type="http://schemas.openxmlformats.org/officeDocument/2006/relationships/image" Target="../media/image8.png"/><Relationship Id="rId19" Type="http://schemas.openxmlformats.org/officeDocument/2006/relationships/image" Target="../media/image17.png"/><Relationship Id="rId4" Type="http://schemas.openxmlformats.org/officeDocument/2006/relationships/image" Target="../media/image29.png"/><Relationship Id="rId9" Type="http://schemas.openxmlformats.org/officeDocument/2006/relationships/image" Target="../media/image7.png"/><Relationship Id="rId14" Type="http://schemas.openxmlformats.org/officeDocument/2006/relationships/image" Target="../media/image12.png"/><Relationship Id="rId22" Type="http://schemas.openxmlformats.org/officeDocument/2006/relationships/image" Target="../media/image20.png"/><Relationship Id="rId27" Type="http://schemas.openxmlformats.org/officeDocument/2006/relationships/image" Target="../media/image25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7C53B7C5-024B-354C-BB53-13C0A7C4764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-159809" y="-2130334"/>
            <a:ext cx="9388171" cy="9252969"/>
          </a:xfrm>
          <a:prstGeom prst="rect">
            <a:avLst/>
          </a:prstGeom>
        </p:spPr>
      </p:pic>
      <p:sp>
        <p:nvSpPr>
          <p:cNvPr id="56323" name="Rectangle 2"/>
          <p:cNvSpPr>
            <a:spLocks noGrp="1" noChangeArrowheads="1"/>
          </p:cNvSpPr>
          <p:nvPr>
            <p:ph type="subTitle" idx="1"/>
          </p:nvPr>
        </p:nvSpPr>
        <p:spPr>
          <a:xfrm>
            <a:off x="614361" y="2914650"/>
            <a:ext cx="7948800" cy="421975"/>
          </a:xfrm>
        </p:spPr>
        <p:txBody>
          <a:bodyPr wrap="square">
            <a:spAutoFit/>
          </a:bodyPr>
          <a:lstStyle>
            <a:lvl1pPr marL="0" indent="0">
              <a:buFont typeface="Verdana" pitchFamily="34" charset="0"/>
              <a:buNone/>
              <a:defRPr sz="1800"/>
            </a:lvl1pPr>
          </a:lstStyle>
          <a:p>
            <a:pPr lvl="0"/>
            <a:r>
              <a:rPr lang="en-US" noProof="0"/>
              <a:t>Click to edit Master subtitle style</a:t>
            </a:r>
            <a:endParaRPr lang="en-GB" noProof="0" dirty="0"/>
          </a:p>
        </p:txBody>
      </p:sp>
      <p:sp>
        <p:nvSpPr>
          <p:cNvPr id="56325" name="Rectangle 6"/>
          <p:cNvSpPr>
            <a:spLocks noGrp="1" noChangeArrowheads="1"/>
          </p:cNvSpPr>
          <p:nvPr>
            <p:ph type="ctrTitle"/>
          </p:nvPr>
        </p:nvSpPr>
        <p:spPr>
          <a:xfrm>
            <a:off x="587375" y="1856096"/>
            <a:ext cx="7947025" cy="584775"/>
          </a:xfrm>
          <a:prstGeom prst="rect">
            <a:avLst/>
          </a:prstGeom>
        </p:spPr>
        <p:txBody>
          <a:bodyPr/>
          <a:lstStyle>
            <a:lvl1pPr>
              <a:defRPr sz="3200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 noProof="0"/>
              <a:t>Click to edit Master title style</a:t>
            </a:r>
            <a:endParaRPr lang="en-GB" noProof="0" dirty="0"/>
          </a:p>
        </p:txBody>
      </p:sp>
      <p:sp>
        <p:nvSpPr>
          <p:cNvPr id="56347" name="Text Box 27"/>
          <p:cNvSpPr txBox="1">
            <a:spLocks noChangeArrowheads="1"/>
          </p:cNvSpPr>
          <p:nvPr userDrawn="1"/>
        </p:nvSpPr>
        <p:spPr bwMode="auto">
          <a:xfrm>
            <a:off x="631825" y="4822032"/>
            <a:ext cx="5016500" cy="2154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n-GB" sz="800" noProof="0" dirty="0"/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2" b="28614"/>
          <a:stretch/>
        </p:blipFill>
        <p:spPr>
          <a:xfrm>
            <a:off x="7787917" y="156199"/>
            <a:ext cx="1210456" cy="468000"/>
          </a:xfrm>
          <a:prstGeom prst="rect">
            <a:avLst/>
          </a:prstGeom>
        </p:spPr>
      </p:pic>
      <p:sp>
        <p:nvSpPr>
          <p:cNvPr id="10" name="Text Box 58"/>
          <p:cNvSpPr txBox="1">
            <a:spLocks noChangeArrowheads="1"/>
          </p:cNvSpPr>
          <p:nvPr userDrawn="1"/>
        </p:nvSpPr>
        <p:spPr bwMode="auto">
          <a:xfrm>
            <a:off x="162824" y="4571668"/>
            <a:ext cx="5016500" cy="214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anchor="b"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US" sz="800" noProof="0">
                <a:solidFill>
                  <a:schemeClr val="bg1">
                    <a:lumMod val="85000"/>
                  </a:schemeClr>
                </a:solidFill>
              </a:rPr>
              <a:t>ESA UNCLASSIFIED - For Official Use</a:t>
            </a:r>
            <a:endParaRPr lang="en-GB" sz="800" noProof="0" dirty="0">
              <a:solidFill>
                <a:schemeClr val="bg1">
                  <a:lumMod val="85000"/>
                </a:schemeClr>
              </a:solidFill>
            </a:endParaRPr>
          </a:p>
        </p:txBody>
      </p:sp>
      <p:pic>
        <p:nvPicPr>
          <p:cNvPr id="35" name="Picture 34"/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3098" b="-5313"/>
          <a:stretch/>
        </p:blipFill>
        <p:spPr>
          <a:xfrm>
            <a:off x="7789119" y="4899420"/>
            <a:ext cx="1196912" cy="144000"/>
          </a:xfrm>
          <a:prstGeom prst="rect">
            <a:avLst/>
          </a:prstGeom>
        </p:spPr>
      </p:pic>
      <p:cxnSp>
        <p:nvCxnSpPr>
          <p:cNvPr id="36" name="Straight Connector 35"/>
          <p:cNvCxnSpPr/>
          <p:nvPr userDrawn="1"/>
        </p:nvCxnSpPr>
        <p:spPr>
          <a:xfrm>
            <a:off x="165932" y="4789188"/>
            <a:ext cx="8824779" cy="0"/>
          </a:xfrm>
          <a:prstGeom prst="line">
            <a:avLst/>
          </a:prstGeom>
          <a:ln w="6350" cmpd="sng">
            <a:solidFill>
              <a:schemeClr val="bg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7" name="Group 36"/>
          <p:cNvGrpSpPr/>
          <p:nvPr userDrawn="1"/>
        </p:nvGrpSpPr>
        <p:grpSpPr>
          <a:xfrm>
            <a:off x="172269" y="4908007"/>
            <a:ext cx="6826666" cy="111519"/>
            <a:chOff x="172269" y="6621494"/>
            <a:chExt cx="6826666" cy="111519"/>
          </a:xfrm>
        </p:grpSpPr>
        <p:pic>
          <p:nvPicPr>
            <p:cNvPr id="38" name="Picture 37" descr="at.png"/>
            <p:cNvPicPr>
              <a:picLocks noChangeAspect="1"/>
            </p:cNvPicPr>
            <p:nvPr userDrawn="1"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72269" y="6624669"/>
              <a:ext cx="163906" cy="10834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39" name="Picture 38" descr="be.png"/>
            <p:cNvPicPr>
              <a:picLocks noChangeAspect="1"/>
            </p:cNvPicPr>
            <p:nvPr userDrawn="1"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50797" y="6624669"/>
              <a:ext cx="163906" cy="10834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40" name="Picture 39" descr="ca.png"/>
            <p:cNvPicPr>
              <a:picLocks noChangeAspect="1"/>
            </p:cNvPicPr>
            <p:nvPr userDrawn="1"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835029" y="6621494"/>
              <a:ext cx="163906" cy="10834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41" name="Picture 40" descr="ch.png"/>
            <p:cNvPicPr>
              <a:picLocks noChangeAspect="1"/>
            </p:cNvPicPr>
            <p:nvPr userDrawn="1"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755667" y="6624669"/>
              <a:ext cx="163906" cy="10834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42" name="Picture 41" descr="cz.png"/>
            <p:cNvPicPr>
              <a:picLocks noChangeAspect="1"/>
            </p:cNvPicPr>
            <p:nvPr userDrawn="1"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31531" y="6624669"/>
              <a:ext cx="163906" cy="10834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43" name="Picture 42" descr="de.png"/>
            <p:cNvPicPr>
              <a:picLocks noChangeAspect="1"/>
            </p:cNvPicPr>
            <p:nvPr userDrawn="1"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130472" y="6624669"/>
              <a:ext cx="163906" cy="10834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44" name="Picture 43" descr="dk.png"/>
            <p:cNvPicPr>
              <a:picLocks noChangeAspect="1"/>
            </p:cNvPicPr>
            <p:nvPr userDrawn="1"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09766" y="6624669"/>
              <a:ext cx="163906" cy="10834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45" name="Picture 44" descr="ee.png"/>
            <p:cNvPicPr>
              <a:picLocks noChangeAspect="1"/>
            </p:cNvPicPr>
            <p:nvPr userDrawn="1"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288298" y="6624669"/>
              <a:ext cx="163906" cy="10834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46" name="Picture 45" descr="es.png"/>
            <p:cNvPicPr>
              <a:picLocks noChangeAspect="1"/>
            </p:cNvPicPr>
            <p:nvPr userDrawn="1"/>
          </p:nvPicPr>
          <p:blipFill>
            <a:blip r:embed="rId1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197147" y="6624669"/>
              <a:ext cx="163906" cy="10834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47" name="Picture 46" descr="fi.png"/>
            <p:cNvPicPr>
              <a:picLocks noChangeAspect="1"/>
            </p:cNvPicPr>
            <p:nvPr userDrawn="1"/>
          </p:nvPicPr>
          <p:blipFill>
            <a:blip r:embed="rId1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571956" y="6624669"/>
              <a:ext cx="163906" cy="10834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48" name="Picture 47" descr="fr.png"/>
            <p:cNvPicPr>
              <a:picLocks noChangeAspect="1"/>
            </p:cNvPicPr>
            <p:nvPr userDrawn="1"/>
          </p:nvPicPr>
          <p:blipFill>
            <a:blip r:embed="rId1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849315" y="6624669"/>
              <a:ext cx="163906" cy="10834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49" name="Picture 48" descr="gr.png"/>
            <p:cNvPicPr>
              <a:picLocks noChangeAspect="1"/>
            </p:cNvPicPr>
            <p:nvPr userDrawn="1"/>
          </p:nvPicPr>
          <p:blipFill>
            <a:blip r:embed="rId1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407833" y="6624669"/>
              <a:ext cx="163906" cy="10834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50" name="Picture 49" descr="hu.png"/>
            <p:cNvPicPr>
              <a:picLocks noChangeAspect="1"/>
            </p:cNvPicPr>
            <p:nvPr userDrawn="1"/>
          </p:nvPicPr>
          <p:blipFill>
            <a:blip r:embed="rId1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685195" y="6624669"/>
              <a:ext cx="163906" cy="10834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51" name="Picture 50" descr="ie.png"/>
            <p:cNvPicPr>
              <a:picLocks noChangeAspect="1"/>
            </p:cNvPicPr>
            <p:nvPr userDrawn="1"/>
          </p:nvPicPr>
          <p:blipFill>
            <a:blip r:embed="rId1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962555" y="6624669"/>
              <a:ext cx="163906" cy="10834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52" name="Picture 51" descr="it.png"/>
            <p:cNvPicPr>
              <a:picLocks noChangeAspect="1"/>
            </p:cNvPicPr>
            <p:nvPr userDrawn="1"/>
          </p:nvPicPr>
          <p:blipFill>
            <a:blip r:embed="rId1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239913" y="6624669"/>
              <a:ext cx="163906" cy="10834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53" name="Picture 52" descr="lu.png"/>
            <p:cNvPicPr>
              <a:picLocks noChangeAspect="1"/>
            </p:cNvPicPr>
            <p:nvPr userDrawn="1"/>
          </p:nvPicPr>
          <p:blipFill>
            <a:blip r:embed="rId2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518472" y="6624669"/>
              <a:ext cx="163906" cy="10834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54" name="Picture 53" descr="nl.png"/>
            <p:cNvPicPr>
              <a:picLocks noChangeAspect="1"/>
            </p:cNvPicPr>
            <p:nvPr userDrawn="1"/>
          </p:nvPicPr>
          <p:blipFill>
            <a:blip r:embed="rId2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799629" y="6624669"/>
              <a:ext cx="163906" cy="10834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55" name="Picture 54" descr="no.png"/>
            <p:cNvPicPr>
              <a:picLocks noChangeAspect="1"/>
            </p:cNvPicPr>
            <p:nvPr userDrawn="1"/>
          </p:nvPicPr>
          <p:blipFill>
            <a:blip r:embed="rId2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083387" y="6624669"/>
              <a:ext cx="163906" cy="10834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56" name="Picture 55" descr="pl.png"/>
            <p:cNvPicPr>
              <a:picLocks noChangeAspect="1"/>
            </p:cNvPicPr>
            <p:nvPr userDrawn="1"/>
          </p:nvPicPr>
          <p:blipFill>
            <a:blip r:embed="rId2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359447" y="6624669"/>
              <a:ext cx="163906" cy="10834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57" name="Picture 56" descr="pt.png"/>
            <p:cNvPicPr>
              <a:picLocks noChangeAspect="1"/>
            </p:cNvPicPr>
            <p:nvPr userDrawn="1"/>
          </p:nvPicPr>
          <p:blipFill>
            <a:blip r:embed="rId2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639303" y="6624669"/>
              <a:ext cx="163906" cy="10834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58" name="Picture 57" descr="ro.png"/>
            <p:cNvPicPr>
              <a:picLocks noChangeAspect="1"/>
            </p:cNvPicPr>
            <p:nvPr userDrawn="1"/>
          </p:nvPicPr>
          <p:blipFill>
            <a:blip r:embed="rId2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920460" y="6624669"/>
              <a:ext cx="163906" cy="10834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59" name="Picture 58" descr="se.png"/>
            <p:cNvPicPr>
              <a:picLocks noChangeAspect="1"/>
            </p:cNvPicPr>
            <p:nvPr userDrawn="1"/>
          </p:nvPicPr>
          <p:blipFill>
            <a:blip r:embed="rId2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475801" y="6624669"/>
              <a:ext cx="163906" cy="10834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60" name="Picture 59" descr="uk.png"/>
            <p:cNvPicPr>
              <a:picLocks noChangeAspect="1"/>
            </p:cNvPicPr>
            <p:nvPr userDrawn="1"/>
          </p:nvPicPr>
          <p:blipFill>
            <a:blip r:embed="rId2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030535" y="6624669"/>
              <a:ext cx="163906" cy="10834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61" name="Picture 60" descr="si.png"/>
            <p:cNvPicPr>
              <a:picLocks noChangeAspect="1"/>
            </p:cNvPicPr>
            <p:nvPr userDrawn="1"/>
          </p:nvPicPr>
          <p:blipFill>
            <a:blip r:embed="rId2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435327" y="6623401"/>
              <a:ext cx="163385" cy="108000"/>
            </a:xfrm>
            <a:prstGeom prst="rect">
              <a:avLst/>
            </a:prstGeom>
          </p:spPr>
        </p:pic>
      </p:grpSp>
    </p:spTree>
  </p:cSld>
  <p:clrMapOvr>
    <a:masterClrMapping/>
  </p:clrMapOvr>
  <p:hf sldNum="0" hd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/>
              <a:t>Click to edit Master title style</a:t>
            </a:r>
            <a:endParaRPr lang="en-GB" noProof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0">
              <a:defRPr baseline="0"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21188019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2000" y="2472362"/>
            <a:ext cx="7789050" cy="1323439"/>
          </a:xfrm>
        </p:spPr>
        <p:txBody>
          <a:bodyPr anchor="t"/>
          <a:lstStyle>
            <a:lvl1pPr algn="l">
              <a:defRPr sz="4000" b="0" cap="all">
                <a:solidFill>
                  <a:srgbClr val="0098DB"/>
                </a:solidFill>
              </a:defRPr>
            </a:lvl1pPr>
          </a:lstStyle>
          <a:p>
            <a:r>
              <a:rPr lang="en-US" noProof="0"/>
              <a:t>Click to edit Master title style</a:t>
            </a:r>
            <a:endParaRPr lang="en-GB" noProof="0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12000" y="1347221"/>
            <a:ext cx="7789050" cy="1125140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noProof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1950312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/>
              <a:t>Click to edit Master title style</a:t>
            </a:r>
            <a:endParaRPr lang="en-GB" noProof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15950" y="1254919"/>
            <a:ext cx="3889376" cy="3238500"/>
          </a:xfrm>
        </p:spPr>
        <p:txBody>
          <a:bodyPr/>
          <a:lstStyle>
            <a:lvl1pPr>
              <a:defRPr sz="12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GB" noProof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57723" y="1254919"/>
            <a:ext cx="3888000" cy="3238500"/>
          </a:xfrm>
        </p:spPr>
        <p:txBody>
          <a:bodyPr/>
          <a:lstStyle>
            <a:lvl1pPr>
              <a:defRPr sz="12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GB" noProof="0"/>
          </a:p>
        </p:txBody>
      </p:sp>
    </p:spTree>
    <p:extLst>
      <p:ext uri="{BB962C8B-B14F-4D97-AF65-F5344CB8AC3E}">
        <p14:creationId xmlns:p14="http://schemas.microsoft.com/office/powerpoint/2010/main" val="16986723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19123" y="1250100"/>
            <a:ext cx="3895200" cy="372600"/>
          </a:xfrm>
        </p:spPr>
        <p:txBody>
          <a:bodyPr anchor="b"/>
          <a:lstStyle>
            <a:lvl1pPr marL="0" indent="0">
              <a:buNone/>
              <a:defRPr sz="16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250156"/>
            <a:ext cx="3896416" cy="371493"/>
          </a:xfrm>
        </p:spPr>
        <p:txBody>
          <a:bodyPr anchor="b"/>
          <a:lstStyle>
            <a:lvl1pPr marL="0" indent="0">
              <a:buNone/>
              <a:defRPr sz="16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7"/>
            <a:ext cx="3898900" cy="2862263"/>
          </a:xfrm>
        </p:spPr>
        <p:txBody>
          <a:bodyPr/>
          <a:lstStyle>
            <a:lvl1pPr>
              <a:defRPr sz="12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GB" noProof="0" dirty="0"/>
          </a:p>
        </p:txBody>
      </p:sp>
      <p:sp>
        <p:nvSpPr>
          <p:cNvPr id="7" name="Content Placeholder 5"/>
          <p:cNvSpPr>
            <a:spLocks noGrp="1"/>
          </p:cNvSpPr>
          <p:nvPr>
            <p:ph sz="quarter" idx="10"/>
          </p:nvPr>
        </p:nvSpPr>
        <p:spPr>
          <a:xfrm>
            <a:off x="619200" y="1630801"/>
            <a:ext cx="3898900" cy="2862263"/>
          </a:xfrm>
        </p:spPr>
        <p:txBody>
          <a:bodyPr/>
          <a:lstStyle>
            <a:lvl1pPr>
              <a:defRPr sz="12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GB" noProof="0" dirty="0"/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143086" y="149150"/>
            <a:ext cx="7174846" cy="430887"/>
          </a:xfrm>
        </p:spPr>
        <p:txBody>
          <a:bodyPr/>
          <a:lstStyle/>
          <a:p>
            <a:r>
              <a:rPr lang="en-US" noProof="0"/>
              <a:t>Click to edit Master title style</a:t>
            </a:r>
            <a:endParaRPr lang="en-GB" noProof="0"/>
          </a:p>
        </p:txBody>
      </p:sp>
    </p:spTree>
    <p:extLst>
      <p:ext uri="{BB962C8B-B14F-4D97-AF65-F5344CB8AC3E}">
        <p14:creationId xmlns:p14="http://schemas.microsoft.com/office/powerpoint/2010/main" val="40540938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6"/>
          <p:cNvSpPr>
            <a:spLocks noGrp="1" noChangeArrowheads="1"/>
          </p:cNvSpPr>
          <p:nvPr>
            <p:ph type="title"/>
          </p:nvPr>
        </p:nvSpPr>
        <p:spPr bwMode="auto">
          <a:xfrm>
            <a:off x="143086" y="149150"/>
            <a:ext cx="7174846" cy="430887"/>
          </a:xfrm>
          <a:prstGeom prst="rect">
            <a:avLst/>
          </a:prstGeom>
          <a:noFill/>
          <a:ln>
            <a:noFill/>
          </a:ln>
          <a:ex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>
              <a:defRPr lang="en-GB" sz="2200" b="0" dirty="0" smtClean="0">
                <a:solidFill>
                  <a:srgbClr val="0070C0"/>
                </a:solidFill>
                <a:latin typeface="Verdana"/>
                <a:ea typeface="+mj-ea"/>
                <a:cs typeface="Verdana"/>
              </a:defRPr>
            </a:lvl1pPr>
          </a:lstStyle>
          <a:p>
            <a:pPr lvl="0" algn="l" rtl="0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1188019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582999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3" y="1250157"/>
            <a:ext cx="4968875" cy="3243263"/>
          </a:xfr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GB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19125" y="1250101"/>
            <a:ext cx="2846388" cy="32432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143086" y="149150"/>
            <a:ext cx="7174846" cy="430887"/>
          </a:xfrm>
        </p:spPr>
        <p:txBody>
          <a:bodyPr/>
          <a:lstStyle/>
          <a:p>
            <a:r>
              <a:rPr lang="en-US" noProof="0"/>
              <a:t>Click to edit Master title style</a:t>
            </a:r>
            <a:endParaRPr lang="en-GB" noProof="0"/>
          </a:p>
        </p:txBody>
      </p:sp>
    </p:spTree>
    <p:extLst>
      <p:ext uri="{BB962C8B-B14F-4D97-AF65-F5344CB8AC3E}">
        <p14:creationId xmlns:p14="http://schemas.microsoft.com/office/powerpoint/2010/main" val="7419851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2000" y="3724872"/>
            <a:ext cx="5932800" cy="307777"/>
          </a:xfrm>
        </p:spPr>
        <p:txBody>
          <a:bodyPr anchor="b"/>
          <a:lstStyle>
            <a:lvl1pPr algn="l">
              <a:defRPr sz="1400" b="1"/>
            </a:lvl1pPr>
          </a:lstStyle>
          <a:p>
            <a:r>
              <a:rPr lang="en-US" noProof="0"/>
              <a:t>Click to edit Master title style</a:t>
            </a:r>
            <a:endParaRPr lang="en-GB" noProof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601787" y="1250156"/>
            <a:ext cx="5932488" cy="254317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Drag picture to placeholder or click icon to add</a:t>
            </a:r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02000" y="4029076"/>
            <a:ext cx="5932800" cy="46434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noProof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2315011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image" Target="../media/image3.png"/><Relationship Id="rId18" Type="http://schemas.openxmlformats.org/officeDocument/2006/relationships/image" Target="../media/image8.png"/><Relationship Id="rId26" Type="http://schemas.openxmlformats.org/officeDocument/2006/relationships/image" Target="../media/image16.png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11.png"/><Relationship Id="rId34" Type="http://schemas.openxmlformats.org/officeDocument/2006/relationships/image" Target="../media/image24.png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2.jpeg"/><Relationship Id="rId17" Type="http://schemas.openxmlformats.org/officeDocument/2006/relationships/image" Target="../media/image7.png"/><Relationship Id="rId25" Type="http://schemas.openxmlformats.org/officeDocument/2006/relationships/image" Target="../media/image15.png"/><Relationship Id="rId33" Type="http://schemas.openxmlformats.org/officeDocument/2006/relationships/image" Target="../media/image23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6.png"/><Relationship Id="rId20" Type="http://schemas.openxmlformats.org/officeDocument/2006/relationships/image" Target="../media/image10.png"/><Relationship Id="rId29" Type="http://schemas.openxmlformats.org/officeDocument/2006/relationships/image" Target="../media/image19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1.png"/><Relationship Id="rId24" Type="http://schemas.openxmlformats.org/officeDocument/2006/relationships/image" Target="../media/image14.png"/><Relationship Id="rId32" Type="http://schemas.openxmlformats.org/officeDocument/2006/relationships/image" Target="../media/image22.png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5.png"/><Relationship Id="rId23" Type="http://schemas.openxmlformats.org/officeDocument/2006/relationships/image" Target="../media/image13.png"/><Relationship Id="rId28" Type="http://schemas.openxmlformats.org/officeDocument/2006/relationships/image" Target="../media/image18.png"/><Relationship Id="rId36" Type="http://schemas.openxmlformats.org/officeDocument/2006/relationships/image" Target="../media/image26.png"/><Relationship Id="rId10" Type="http://schemas.openxmlformats.org/officeDocument/2006/relationships/theme" Target="../theme/theme1.xml"/><Relationship Id="rId19" Type="http://schemas.openxmlformats.org/officeDocument/2006/relationships/image" Target="../media/image9.png"/><Relationship Id="rId31" Type="http://schemas.openxmlformats.org/officeDocument/2006/relationships/image" Target="../media/image2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4.png"/><Relationship Id="rId22" Type="http://schemas.openxmlformats.org/officeDocument/2006/relationships/image" Target="../media/image12.png"/><Relationship Id="rId27" Type="http://schemas.openxmlformats.org/officeDocument/2006/relationships/image" Target="../media/image17.png"/><Relationship Id="rId30" Type="http://schemas.openxmlformats.org/officeDocument/2006/relationships/image" Target="../media/image20.png"/><Relationship Id="rId35" Type="http://schemas.openxmlformats.org/officeDocument/2006/relationships/image" Target="../media/image25.png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9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172800" y="727200"/>
            <a:ext cx="8748000" cy="3823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9" name="Text Box DG"/>
          <p:cNvSpPr txBox="1">
            <a:spLocks noChangeArrowheads="1"/>
          </p:cNvSpPr>
          <p:nvPr userDrawn="1"/>
        </p:nvSpPr>
        <p:spPr bwMode="auto">
          <a:xfrm>
            <a:off x="578164" y="335522"/>
            <a:ext cx="5016500" cy="214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n-GB" sz="800" noProof="0" dirty="0"/>
          </a:p>
        </p:txBody>
      </p:sp>
      <p:sp>
        <p:nvSpPr>
          <p:cNvPr id="10" name="Rectangle 6"/>
          <p:cNvSpPr>
            <a:spLocks noGrp="1" noChangeArrowheads="1"/>
          </p:cNvSpPr>
          <p:nvPr>
            <p:ph type="title"/>
          </p:nvPr>
        </p:nvSpPr>
        <p:spPr bwMode="auto">
          <a:xfrm>
            <a:off x="143086" y="149150"/>
            <a:ext cx="7174846" cy="430887"/>
          </a:xfrm>
          <a:prstGeom prst="rect">
            <a:avLst/>
          </a:prstGeom>
          <a:noFill/>
          <a:ln>
            <a:noFill/>
          </a:ln>
          <a:ex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l" rtl="0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/>
              <a:t>Click to edit Master title style</a:t>
            </a:r>
            <a:endParaRPr lang="en-GB" dirty="0"/>
          </a:p>
        </p:txBody>
      </p:sp>
      <p:pic>
        <p:nvPicPr>
          <p:cNvPr id="11" name="Picture 10"/>
          <p:cNvPicPr>
            <a:picLocks noChangeAspect="1"/>
          </p:cNvPicPr>
          <p:nvPr userDrawn="1"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" b="23122"/>
          <a:stretch/>
        </p:blipFill>
        <p:spPr>
          <a:xfrm>
            <a:off x="7787917" y="155435"/>
            <a:ext cx="1210456" cy="504000"/>
          </a:xfrm>
          <a:prstGeom prst="rect">
            <a:avLst/>
          </a:prstGeom>
        </p:spPr>
      </p:pic>
      <p:pic>
        <p:nvPicPr>
          <p:cNvPr id="12" name="Picture 11" descr="PPT_Footer.jpg"/>
          <p:cNvPicPr>
            <a:picLocks noChangeAspect="1"/>
          </p:cNvPicPr>
          <p:nvPr userDrawn="1"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776787"/>
            <a:ext cx="9144000" cy="366713"/>
          </a:xfrm>
          <a:prstGeom prst="rect">
            <a:avLst/>
          </a:prstGeom>
        </p:spPr>
      </p:pic>
      <p:sp>
        <p:nvSpPr>
          <p:cNvPr id="14" name="Text Box 38"/>
          <p:cNvSpPr txBox="1">
            <a:spLocks noChangeArrowheads="1"/>
          </p:cNvSpPr>
          <p:nvPr userDrawn="1"/>
        </p:nvSpPr>
        <p:spPr bwMode="auto">
          <a:xfrm>
            <a:off x="165600" y="4575600"/>
            <a:ext cx="5016500" cy="214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US" sz="800" noProof="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ESA UNCLASSIFIED - For Official Use</a:t>
            </a:r>
            <a:endParaRPr lang="en-GB" sz="800" noProof="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9" name="Text Box 34"/>
          <p:cNvSpPr txBox="1">
            <a:spLocks noChangeAspect="1" noChangeArrowheads="1"/>
          </p:cNvSpPr>
          <p:nvPr userDrawn="1"/>
        </p:nvSpPr>
        <p:spPr bwMode="auto">
          <a:xfrm>
            <a:off x="4480339" y="4580702"/>
            <a:ext cx="4520474" cy="147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rIns="0"/>
          <a:lstStyle/>
          <a:p>
            <a:pPr algn="r">
              <a:spcBef>
                <a:spcPct val="50000"/>
              </a:spcBef>
            </a:pPr>
            <a:r>
              <a:rPr lang="en-GB" sz="800" noProof="1">
                <a:solidFill>
                  <a:schemeClr val="bg2"/>
                </a:solidFill>
              </a:rPr>
              <a:t>ESA || Slide  </a:t>
            </a:r>
            <a:fld id="{71EAD4F2-866B-304A-9A50-FC7592816342}" type="slidenum">
              <a:rPr lang="en-GB" sz="800" noProof="1" smtClean="0">
                <a:solidFill>
                  <a:schemeClr val="bg2"/>
                </a:solidFill>
              </a:rPr>
              <a:pPr algn="r">
                <a:spcBef>
                  <a:spcPct val="50000"/>
                </a:spcBef>
              </a:pPr>
              <a:t>‹#›</a:t>
            </a:fld>
            <a:endParaRPr lang="en-GB" sz="800" noProof="1">
              <a:solidFill>
                <a:schemeClr val="bg2"/>
              </a:solidFill>
            </a:endParaRPr>
          </a:p>
        </p:txBody>
      </p:sp>
      <p:grpSp>
        <p:nvGrpSpPr>
          <p:cNvPr id="40" name="Group 39"/>
          <p:cNvGrpSpPr/>
          <p:nvPr userDrawn="1"/>
        </p:nvGrpSpPr>
        <p:grpSpPr>
          <a:xfrm>
            <a:off x="172269" y="4908007"/>
            <a:ext cx="6826666" cy="111519"/>
            <a:chOff x="172269" y="6621494"/>
            <a:chExt cx="6826666" cy="111519"/>
          </a:xfrm>
        </p:grpSpPr>
        <p:pic>
          <p:nvPicPr>
            <p:cNvPr id="41" name="Picture 40" descr="at.png"/>
            <p:cNvPicPr>
              <a:picLocks noChangeAspect="1"/>
            </p:cNvPicPr>
            <p:nvPr userDrawn="1"/>
          </p:nvPicPr>
          <p:blipFill>
            <a:blip r:embed="rId1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72269" y="6624669"/>
              <a:ext cx="163906" cy="10834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42" name="Picture 41" descr="be.png"/>
            <p:cNvPicPr>
              <a:picLocks noChangeAspect="1"/>
            </p:cNvPicPr>
            <p:nvPr userDrawn="1"/>
          </p:nvPicPr>
          <p:blipFill>
            <a:blip r:embed="rId1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50797" y="6624669"/>
              <a:ext cx="163906" cy="10834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43" name="Picture 42" descr="ca.png"/>
            <p:cNvPicPr>
              <a:picLocks noChangeAspect="1"/>
            </p:cNvPicPr>
            <p:nvPr userDrawn="1"/>
          </p:nvPicPr>
          <p:blipFill>
            <a:blip r:embed="rId1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835029" y="6621494"/>
              <a:ext cx="163906" cy="10834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44" name="Picture 43" descr="ch.png"/>
            <p:cNvPicPr>
              <a:picLocks noChangeAspect="1"/>
            </p:cNvPicPr>
            <p:nvPr userDrawn="1"/>
          </p:nvPicPr>
          <p:blipFill>
            <a:blip r:embed="rId1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755667" y="6624669"/>
              <a:ext cx="163906" cy="10834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45" name="Picture 44" descr="cz.png"/>
            <p:cNvPicPr>
              <a:picLocks noChangeAspect="1"/>
            </p:cNvPicPr>
            <p:nvPr userDrawn="1"/>
          </p:nvPicPr>
          <p:blipFill>
            <a:blip r:embed="rId1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31531" y="6624669"/>
              <a:ext cx="163906" cy="10834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46" name="Picture 45" descr="de.png"/>
            <p:cNvPicPr>
              <a:picLocks noChangeAspect="1"/>
            </p:cNvPicPr>
            <p:nvPr userDrawn="1"/>
          </p:nvPicPr>
          <p:blipFill>
            <a:blip r:embed="rId1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130472" y="6624669"/>
              <a:ext cx="163906" cy="10834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47" name="Picture 46" descr="dk.png"/>
            <p:cNvPicPr>
              <a:picLocks noChangeAspect="1"/>
            </p:cNvPicPr>
            <p:nvPr userDrawn="1"/>
          </p:nvPicPr>
          <p:blipFill>
            <a:blip r:embed="rId1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09766" y="6624669"/>
              <a:ext cx="163906" cy="10834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48" name="Picture 47" descr="ee.png"/>
            <p:cNvPicPr>
              <a:picLocks noChangeAspect="1"/>
            </p:cNvPicPr>
            <p:nvPr userDrawn="1"/>
          </p:nvPicPr>
          <p:blipFill>
            <a:blip r:embed="rId2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288298" y="6624669"/>
              <a:ext cx="163906" cy="10834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49" name="Picture 48" descr="es.png"/>
            <p:cNvPicPr>
              <a:picLocks noChangeAspect="1"/>
            </p:cNvPicPr>
            <p:nvPr userDrawn="1"/>
          </p:nvPicPr>
          <p:blipFill>
            <a:blip r:embed="rId2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197147" y="6624669"/>
              <a:ext cx="163906" cy="10834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50" name="Picture 49" descr="fi.png"/>
            <p:cNvPicPr>
              <a:picLocks noChangeAspect="1"/>
            </p:cNvPicPr>
            <p:nvPr userDrawn="1"/>
          </p:nvPicPr>
          <p:blipFill>
            <a:blip r:embed="rId2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571956" y="6624669"/>
              <a:ext cx="163906" cy="10834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51" name="Picture 50" descr="fr.png"/>
            <p:cNvPicPr>
              <a:picLocks noChangeAspect="1"/>
            </p:cNvPicPr>
            <p:nvPr userDrawn="1"/>
          </p:nvPicPr>
          <p:blipFill>
            <a:blip r:embed="rId2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849315" y="6624669"/>
              <a:ext cx="163906" cy="10834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52" name="Picture 51" descr="gr.png"/>
            <p:cNvPicPr>
              <a:picLocks noChangeAspect="1"/>
            </p:cNvPicPr>
            <p:nvPr userDrawn="1"/>
          </p:nvPicPr>
          <p:blipFill>
            <a:blip r:embed="rId2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407833" y="6624669"/>
              <a:ext cx="163906" cy="10834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53" name="Picture 52" descr="hu.png"/>
            <p:cNvPicPr>
              <a:picLocks noChangeAspect="1"/>
            </p:cNvPicPr>
            <p:nvPr userDrawn="1"/>
          </p:nvPicPr>
          <p:blipFill>
            <a:blip r:embed="rId2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685195" y="6624669"/>
              <a:ext cx="163906" cy="10834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54" name="Picture 53" descr="ie.png"/>
            <p:cNvPicPr>
              <a:picLocks noChangeAspect="1"/>
            </p:cNvPicPr>
            <p:nvPr userDrawn="1"/>
          </p:nvPicPr>
          <p:blipFill>
            <a:blip r:embed="rId2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962555" y="6624669"/>
              <a:ext cx="163906" cy="10834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55" name="Picture 54" descr="it.png"/>
            <p:cNvPicPr>
              <a:picLocks noChangeAspect="1"/>
            </p:cNvPicPr>
            <p:nvPr userDrawn="1"/>
          </p:nvPicPr>
          <p:blipFill>
            <a:blip r:embed="rId2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239913" y="6624669"/>
              <a:ext cx="163906" cy="10834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56" name="Picture 55" descr="lu.png"/>
            <p:cNvPicPr>
              <a:picLocks noChangeAspect="1"/>
            </p:cNvPicPr>
            <p:nvPr userDrawn="1"/>
          </p:nvPicPr>
          <p:blipFill>
            <a:blip r:embed="rId2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518472" y="6624669"/>
              <a:ext cx="163906" cy="10834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57" name="Picture 56" descr="nl.png"/>
            <p:cNvPicPr>
              <a:picLocks noChangeAspect="1"/>
            </p:cNvPicPr>
            <p:nvPr userDrawn="1"/>
          </p:nvPicPr>
          <p:blipFill>
            <a:blip r:embed="rId2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799629" y="6624669"/>
              <a:ext cx="163906" cy="10834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58" name="Picture 57" descr="no.png"/>
            <p:cNvPicPr>
              <a:picLocks noChangeAspect="1"/>
            </p:cNvPicPr>
            <p:nvPr userDrawn="1"/>
          </p:nvPicPr>
          <p:blipFill>
            <a:blip r:embed="rId3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083387" y="6624669"/>
              <a:ext cx="163906" cy="10834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59" name="Picture 58" descr="pl.png"/>
            <p:cNvPicPr>
              <a:picLocks noChangeAspect="1"/>
            </p:cNvPicPr>
            <p:nvPr userDrawn="1"/>
          </p:nvPicPr>
          <p:blipFill>
            <a:blip r:embed="rId3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359447" y="6624669"/>
              <a:ext cx="163906" cy="10834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60" name="Picture 59" descr="pt.png"/>
            <p:cNvPicPr>
              <a:picLocks noChangeAspect="1"/>
            </p:cNvPicPr>
            <p:nvPr userDrawn="1"/>
          </p:nvPicPr>
          <p:blipFill>
            <a:blip r:embed="rId3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639303" y="6624669"/>
              <a:ext cx="163906" cy="10834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61" name="Picture 60" descr="ro.png"/>
            <p:cNvPicPr>
              <a:picLocks noChangeAspect="1"/>
            </p:cNvPicPr>
            <p:nvPr userDrawn="1"/>
          </p:nvPicPr>
          <p:blipFill>
            <a:blip r:embed="rId3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920460" y="6624669"/>
              <a:ext cx="163906" cy="10834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62" name="Picture 61" descr="se.png"/>
            <p:cNvPicPr>
              <a:picLocks noChangeAspect="1"/>
            </p:cNvPicPr>
            <p:nvPr userDrawn="1"/>
          </p:nvPicPr>
          <p:blipFill>
            <a:blip r:embed="rId3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475801" y="6624669"/>
              <a:ext cx="163906" cy="10834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63" name="Picture 62" descr="uk.png"/>
            <p:cNvPicPr>
              <a:picLocks noChangeAspect="1"/>
            </p:cNvPicPr>
            <p:nvPr userDrawn="1"/>
          </p:nvPicPr>
          <p:blipFill>
            <a:blip r:embed="rId3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030535" y="6624669"/>
              <a:ext cx="163906" cy="10834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64" name="Picture 63" descr="si.png"/>
            <p:cNvPicPr>
              <a:picLocks noChangeAspect="1"/>
            </p:cNvPicPr>
            <p:nvPr userDrawn="1"/>
          </p:nvPicPr>
          <p:blipFill>
            <a:blip r:embed="rId3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435327" y="6623401"/>
              <a:ext cx="163385" cy="108000"/>
            </a:xfrm>
            <a:prstGeom prst="rect">
              <a:avLst/>
            </a:prstGeom>
          </p:spPr>
        </p:pic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29" r:id="rId1"/>
    <p:sldLayoutId id="2147483931" r:id="rId2"/>
    <p:sldLayoutId id="2147483932" r:id="rId3"/>
    <p:sldLayoutId id="2147483933" r:id="rId4"/>
    <p:sldLayoutId id="2147483934" r:id="rId5"/>
    <p:sldLayoutId id="2147483930" r:id="rId6"/>
    <p:sldLayoutId id="2147483936" r:id="rId7"/>
    <p:sldLayoutId id="2147483937" r:id="rId8"/>
    <p:sldLayoutId id="2147483938" r:id="rId9"/>
  </p:sldLayoutIdLst>
  <p:hf sldNum="0" hdr="0" dt="0"/>
  <p:txStyles>
    <p:titleStyle>
      <a:lvl1pPr algn="l" rtl="0" eaLnBrk="1" fontAlgn="base" hangingPunct="1">
        <a:spcBef>
          <a:spcPct val="0"/>
        </a:spcBef>
        <a:spcAft>
          <a:spcPct val="0"/>
        </a:spcAft>
        <a:defRPr lang="en-GB" sz="2200" b="0" dirty="0" smtClean="0">
          <a:solidFill>
            <a:srgbClr val="0070C0"/>
          </a:solidFill>
          <a:latin typeface="Verdana"/>
          <a:ea typeface="+mj-ea"/>
          <a:cs typeface="Verdana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2200" b="1">
          <a:solidFill>
            <a:schemeClr val="bg1"/>
          </a:solidFill>
          <a:latin typeface="Verdana" pitchFamily="34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2200" b="1">
          <a:solidFill>
            <a:schemeClr val="bg1"/>
          </a:solidFill>
          <a:latin typeface="Verdana" pitchFamily="34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2200" b="1">
          <a:solidFill>
            <a:schemeClr val="bg1"/>
          </a:solidFill>
          <a:latin typeface="Verdana" pitchFamily="34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2200" b="1">
          <a:solidFill>
            <a:schemeClr val="bg1"/>
          </a:solidFill>
          <a:latin typeface="Verdana" pitchFamily="34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2200" b="1">
          <a:solidFill>
            <a:schemeClr val="bg1"/>
          </a:solidFill>
          <a:latin typeface="Verdana" pitchFamily="34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2200" b="1">
          <a:solidFill>
            <a:schemeClr val="bg1"/>
          </a:solidFill>
          <a:latin typeface="Verdana" pitchFamily="34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2200" b="1">
          <a:solidFill>
            <a:schemeClr val="bg1"/>
          </a:solidFill>
          <a:latin typeface="Verdana" pitchFamily="34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2200" b="1">
          <a:solidFill>
            <a:schemeClr val="bg1"/>
          </a:solidFill>
          <a:latin typeface="Verdana" pitchFamily="34" charset="0"/>
        </a:defRPr>
      </a:lvl9pPr>
    </p:titleStyle>
    <p:bodyStyle>
      <a:lvl1pPr marL="0" indent="-342900" algn="l" rtl="0" eaLnBrk="1" fontAlgn="base" hangingPunct="1">
        <a:lnSpc>
          <a:spcPct val="119000"/>
        </a:lnSpc>
        <a:spcBef>
          <a:spcPct val="20000"/>
        </a:spcBef>
        <a:spcAft>
          <a:spcPct val="0"/>
        </a:spcAft>
        <a:buClr>
          <a:schemeClr val="accent1"/>
        </a:buClr>
        <a:buFontTx/>
        <a:buNone/>
        <a:defRPr lang="en-GB" sz="1600" dirty="0" smtClean="0">
          <a:solidFill>
            <a:schemeClr val="bg2"/>
          </a:solidFill>
          <a:latin typeface="Verdana"/>
          <a:ea typeface="+mn-ea"/>
          <a:cs typeface="Verdana"/>
        </a:defRPr>
      </a:lvl1pPr>
      <a:lvl2pPr marL="810000" indent="0" algn="l" rtl="0" eaLnBrk="1" fontAlgn="base" hangingPunct="1">
        <a:lnSpc>
          <a:spcPct val="119000"/>
        </a:lnSpc>
        <a:spcBef>
          <a:spcPct val="20000"/>
        </a:spcBef>
        <a:spcAft>
          <a:spcPct val="0"/>
        </a:spcAft>
        <a:buClr>
          <a:schemeClr val="accent1"/>
        </a:buClr>
        <a:buFont typeface="Verdana" pitchFamily="34" charset="0"/>
        <a:buNone/>
        <a:defRPr lang="en-GB" sz="1600" dirty="0" smtClean="0">
          <a:solidFill>
            <a:schemeClr val="bg2"/>
          </a:solidFill>
          <a:latin typeface="Verdana"/>
          <a:ea typeface="+mn-ea"/>
          <a:cs typeface="Verdana"/>
        </a:defRPr>
      </a:lvl2pPr>
      <a:lvl3pPr marL="1407600" indent="0" algn="l" rtl="0" eaLnBrk="1" fontAlgn="base" hangingPunct="1">
        <a:lnSpc>
          <a:spcPct val="119000"/>
        </a:lnSpc>
        <a:spcBef>
          <a:spcPct val="20000"/>
        </a:spcBef>
        <a:spcAft>
          <a:spcPct val="0"/>
        </a:spcAft>
        <a:buClr>
          <a:schemeClr val="accent1"/>
        </a:buClr>
        <a:buFont typeface="Verdana" pitchFamily="34" charset="0"/>
        <a:buNone/>
        <a:defRPr lang="en-GB" sz="1600" dirty="0" smtClean="0">
          <a:solidFill>
            <a:schemeClr val="bg2"/>
          </a:solidFill>
          <a:latin typeface="Verdana"/>
          <a:ea typeface="+mn-ea"/>
          <a:cs typeface="Verdana"/>
        </a:defRPr>
      </a:lvl3pPr>
      <a:lvl4pPr marL="2005200" indent="0" algn="l" rtl="0" eaLnBrk="1" fontAlgn="base" hangingPunct="1">
        <a:lnSpc>
          <a:spcPct val="119000"/>
        </a:lnSpc>
        <a:spcBef>
          <a:spcPct val="20000"/>
        </a:spcBef>
        <a:spcAft>
          <a:spcPct val="0"/>
        </a:spcAft>
        <a:buClr>
          <a:schemeClr val="accent1"/>
        </a:buClr>
        <a:buFont typeface="Verdana" pitchFamily="34" charset="0"/>
        <a:buNone/>
        <a:defRPr lang="en-GB" sz="1600" dirty="0" smtClean="0">
          <a:solidFill>
            <a:schemeClr val="bg2"/>
          </a:solidFill>
          <a:latin typeface="Verdana"/>
          <a:ea typeface="+mn-ea"/>
          <a:cs typeface="Verdana"/>
        </a:defRPr>
      </a:lvl4pPr>
      <a:lvl5pPr marL="2602800" indent="0" algn="l" rtl="0" eaLnBrk="1" fontAlgn="base" hangingPunct="1">
        <a:lnSpc>
          <a:spcPct val="119000"/>
        </a:lnSpc>
        <a:spcBef>
          <a:spcPct val="20000"/>
        </a:spcBef>
        <a:spcAft>
          <a:spcPct val="0"/>
        </a:spcAft>
        <a:buClr>
          <a:schemeClr val="accent1"/>
        </a:buClr>
        <a:buFont typeface="Verdana" pitchFamily="34" charset="0"/>
        <a:buNone/>
        <a:defRPr lang="en-GB" sz="1600" dirty="0" smtClean="0">
          <a:solidFill>
            <a:schemeClr val="bg2"/>
          </a:solidFill>
          <a:latin typeface="Verdana"/>
          <a:ea typeface="+mn-ea"/>
          <a:cs typeface="Verdana"/>
        </a:defRPr>
      </a:lvl5pPr>
      <a:lvl6pPr marL="3479800" indent="-419100" algn="l" rtl="0" eaLnBrk="1" fontAlgn="base" hangingPunct="1">
        <a:lnSpc>
          <a:spcPct val="119000"/>
        </a:lnSpc>
        <a:spcBef>
          <a:spcPct val="20000"/>
        </a:spcBef>
        <a:spcAft>
          <a:spcPct val="0"/>
        </a:spcAft>
        <a:buClr>
          <a:schemeClr val="accent1"/>
        </a:buClr>
        <a:buFont typeface="Verdana" pitchFamily="34" charset="0"/>
        <a:buChar char="–"/>
        <a:defRPr sz="1600">
          <a:solidFill>
            <a:schemeClr val="bg2"/>
          </a:solidFill>
          <a:latin typeface="+mn-lt"/>
        </a:defRPr>
      </a:lvl6pPr>
      <a:lvl7pPr marL="3937000" indent="-419100" algn="l" rtl="0" eaLnBrk="1" fontAlgn="base" hangingPunct="1">
        <a:lnSpc>
          <a:spcPct val="119000"/>
        </a:lnSpc>
        <a:spcBef>
          <a:spcPct val="20000"/>
        </a:spcBef>
        <a:spcAft>
          <a:spcPct val="0"/>
        </a:spcAft>
        <a:buClr>
          <a:schemeClr val="accent1"/>
        </a:buClr>
        <a:buFont typeface="Verdana" pitchFamily="34" charset="0"/>
        <a:buChar char="–"/>
        <a:defRPr sz="1600">
          <a:solidFill>
            <a:schemeClr val="bg2"/>
          </a:solidFill>
          <a:latin typeface="+mn-lt"/>
        </a:defRPr>
      </a:lvl7pPr>
      <a:lvl8pPr marL="4394200" indent="-419100" algn="l" rtl="0" eaLnBrk="1" fontAlgn="base" hangingPunct="1">
        <a:lnSpc>
          <a:spcPct val="119000"/>
        </a:lnSpc>
        <a:spcBef>
          <a:spcPct val="20000"/>
        </a:spcBef>
        <a:spcAft>
          <a:spcPct val="0"/>
        </a:spcAft>
        <a:buClr>
          <a:schemeClr val="accent1"/>
        </a:buClr>
        <a:buFont typeface="Verdana" pitchFamily="34" charset="0"/>
        <a:buChar char="–"/>
        <a:defRPr sz="1600">
          <a:solidFill>
            <a:schemeClr val="bg2"/>
          </a:solidFill>
          <a:latin typeface="+mn-lt"/>
        </a:defRPr>
      </a:lvl8pPr>
      <a:lvl9pPr marL="4851400" indent="-419100" algn="l" rtl="0" eaLnBrk="1" fontAlgn="base" hangingPunct="1">
        <a:lnSpc>
          <a:spcPct val="119000"/>
        </a:lnSpc>
        <a:spcBef>
          <a:spcPct val="20000"/>
        </a:spcBef>
        <a:spcAft>
          <a:spcPct val="0"/>
        </a:spcAft>
        <a:buClr>
          <a:schemeClr val="accent1"/>
        </a:buClr>
        <a:buFont typeface="Verdana" pitchFamily="34" charset="0"/>
        <a:buChar char="–"/>
        <a:defRPr sz="1600">
          <a:solidFill>
            <a:schemeClr val="bg2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mailto:buchwitz@uni-bremen.de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D3C1B6-4B19-9A4E-8D79-01AF21D22B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3086" y="149150"/>
            <a:ext cx="7174846" cy="430887"/>
          </a:xfrm>
        </p:spPr>
        <p:txBody>
          <a:bodyPr/>
          <a:lstStyle/>
          <a:p>
            <a:r>
              <a:rPr lang="de-DE" dirty="0"/>
              <a:t>10th CCI </a:t>
            </a:r>
            <a:r>
              <a:rPr lang="de-DE" dirty="0" err="1"/>
              <a:t>colocation</a:t>
            </a:r>
            <a:r>
              <a:rPr lang="de-DE" dirty="0"/>
              <a:t> </a:t>
            </a:r>
            <a:r>
              <a:rPr lang="de-DE" dirty="0" err="1"/>
              <a:t>meeting</a:t>
            </a:r>
            <a:r>
              <a:rPr lang="de-DE" dirty="0"/>
              <a:t>, 9-11 Sept. 2020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3F06EBE-D6DF-3845-B2C5-98650906EFB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3086" y="580037"/>
            <a:ext cx="8777714" cy="3970363"/>
          </a:xfrm>
        </p:spPr>
        <p:txBody>
          <a:bodyPr/>
          <a:lstStyle/>
          <a:p>
            <a:pPr lvl="0"/>
            <a:endParaRPr lang="de-DE" sz="2400" b="1" i="1" dirty="0">
              <a:solidFill>
                <a:srgbClr val="002060"/>
              </a:solidFill>
            </a:endParaRPr>
          </a:p>
          <a:p>
            <a:pPr lvl="0" algn="ctr"/>
            <a:r>
              <a:rPr lang="de-DE" sz="2400" b="1" i="1" dirty="0" err="1">
                <a:solidFill>
                  <a:srgbClr val="002060"/>
                </a:solidFill>
              </a:rPr>
              <a:t>Introduction</a:t>
            </a:r>
            <a:r>
              <a:rPr lang="de-DE" sz="2400" b="1" i="1" dirty="0">
                <a:solidFill>
                  <a:srgbClr val="002060"/>
                </a:solidFill>
              </a:rPr>
              <a:t> </a:t>
            </a:r>
            <a:r>
              <a:rPr lang="de-DE" sz="2400" b="1" i="1" dirty="0" err="1">
                <a:solidFill>
                  <a:srgbClr val="002060"/>
                </a:solidFill>
              </a:rPr>
              <a:t>to</a:t>
            </a:r>
            <a:r>
              <a:rPr lang="de-DE" sz="2400" b="1" i="1" dirty="0">
                <a:solidFill>
                  <a:srgbClr val="002060"/>
                </a:solidFill>
              </a:rPr>
              <a:t> Session 3:</a:t>
            </a:r>
            <a:endParaRPr lang="en-GB" sz="2400" b="1" i="1" dirty="0">
              <a:solidFill>
                <a:srgbClr val="002060"/>
              </a:solidFill>
            </a:endParaRPr>
          </a:p>
          <a:p>
            <a:pPr lvl="0" algn="ctr"/>
            <a:r>
              <a:rPr lang="de-DE" sz="2400" b="1" i="1" dirty="0">
                <a:solidFill>
                  <a:srgbClr val="002060"/>
                </a:solidFill>
              </a:rPr>
              <a:t>Earth Observation </a:t>
            </a:r>
            <a:r>
              <a:rPr lang="de-DE" sz="2400" b="1" i="1" dirty="0" err="1">
                <a:solidFill>
                  <a:srgbClr val="002060"/>
                </a:solidFill>
              </a:rPr>
              <a:t>for</a:t>
            </a:r>
            <a:r>
              <a:rPr lang="de-DE" sz="2400" b="1" i="1" dirty="0">
                <a:solidFill>
                  <a:srgbClr val="002060"/>
                </a:solidFill>
              </a:rPr>
              <a:t> UNFCCC Paris Agreement</a:t>
            </a:r>
            <a:endParaRPr lang="en-GB" dirty="0"/>
          </a:p>
          <a:p>
            <a:pPr lvl="0" algn="ctr"/>
            <a:endParaRPr lang="en-GB" sz="1000" dirty="0"/>
          </a:p>
          <a:p>
            <a:pPr lvl="0" indent="0" algn="ctr"/>
            <a:r>
              <a:rPr lang="de-DE" sz="1400" i="1" dirty="0">
                <a:solidFill>
                  <a:schemeClr val="accent6">
                    <a:lumMod val="50000"/>
                  </a:schemeClr>
                </a:solidFill>
              </a:rPr>
              <a:t>Organizer:</a:t>
            </a:r>
            <a:endParaRPr lang="en-GB" sz="1400" i="1" dirty="0">
              <a:solidFill>
                <a:schemeClr val="accent6">
                  <a:lumMod val="50000"/>
                </a:schemeClr>
              </a:solidFill>
            </a:endParaRPr>
          </a:p>
          <a:p>
            <a:pPr lvl="0" indent="0" algn="ctr"/>
            <a:r>
              <a:rPr lang="en-GB" sz="1400" u="sng" dirty="0">
                <a:solidFill>
                  <a:srgbClr val="002060"/>
                </a:solidFill>
              </a:rPr>
              <a:t>Michael </a:t>
            </a:r>
            <a:r>
              <a:rPr lang="en-GB" sz="1400" u="sng" dirty="0" err="1">
                <a:solidFill>
                  <a:srgbClr val="002060"/>
                </a:solidFill>
              </a:rPr>
              <a:t>Buchwitz</a:t>
            </a:r>
            <a:r>
              <a:rPr lang="en-GB" sz="1400" dirty="0"/>
              <a:t>, University of Bremen, Germany, </a:t>
            </a:r>
            <a:r>
              <a:rPr lang="en-GB" sz="1400" dirty="0">
                <a:hlinkClick r:id="rId3"/>
              </a:rPr>
              <a:t>buchwitz@uni-bremen.de</a:t>
            </a:r>
            <a:r>
              <a:rPr lang="en-GB" sz="1400" dirty="0"/>
              <a:t> </a:t>
            </a:r>
            <a:endParaRPr lang="en-US" sz="1400" dirty="0"/>
          </a:p>
          <a:p>
            <a:pPr lvl="0" indent="0" algn="ctr"/>
            <a:r>
              <a:rPr lang="en-US" sz="1400" dirty="0"/>
              <a:t>Michaela </a:t>
            </a:r>
            <a:r>
              <a:rPr lang="en-US" sz="1400" dirty="0" err="1"/>
              <a:t>Hegglin</a:t>
            </a:r>
            <a:r>
              <a:rPr lang="en-US" sz="1400" dirty="0"/>
              <a:t>, University of Reading, UK</a:t>
            </a:r>
          </a:p>
          <a:p>
            <a:pPr lvl="0" indent="0" algn="ctr"/>
            <a:r>
              <a:rPr lang="en-US" sz="1400" i="1" dirty="0"/>
              <a:t>Moderator:</a:t>
            </a:r>
          </a:p>
          <a:p>
            <a:pPr lvl="0" indent="0" algn="ctr"/>
            <a:r>
              <a:rPr lang="en-US" sz="1400" dirty="0"/>
              <a:t>Simon Pinnock, Frank-Martin Seifert, ESA</a:t>
            </a:r>
            <a:endParaRPr lang="en-GB" sz="1400" dirty="0"/>
          </a:p>
        </p:txBody>
      </p:sp>
    </p:spTree>
    <p:extLst>
      <p:ext uri="{BB962C8B-B14F-4D97-AF65-F5344CB8AC3E}">
        <p14:creationId xmlns:p14="http://schemas.microsoft.com/office/powerpoint/2010/main" val="272733516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D3C1B6-4B19-9A4E-8D79-01AF21D22B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3086" y="149150"/>
            <a:ext cx="7174846" cy="430887"/>
          </a:xfrm>
        </p:spPr>
        <p:txBody>
          <a:bodyPr/>
          <a:lstStyle/>
          <a:p>
            <a:r>
              <a:rPr lang="en-GB" dirty="0"/>
              <a:t>Session 3: EO for UNFCCC Paris Agreement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3F06EBE-D6DF-3845-B2C5-98650906EFB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9531" y="570895"/>
            <a:ext cx="8777714" cy="3984172"/>
          </a:xfrm>
        </p:spPr>
        <p:txBody>
          <a:bodyPr/>
          <a:lstStyle/>
          <a:p>
            <a:pPr lvl="0"/>
            <a:r>
              <a:rPr lang="en-GB" sz="2000" b="1" i="1" dirty="0">
                <a:solidFill>
                  <a:srgbClr val="002060"/>
                </a:solidFill>
              </a:rPr>
              <a:t>Agenda:</a:t>
            </a:r>
          </a:p>
          <a:p>
            <a:pPr lvl="0"/>
            <a:r>
              <a:rPr lang="en-US" sz="1400" b="1" dirty="0">
                <a:solidFill>
                  <a:srgbClr val="0070C0"/>
                </a:solidFill>
              </a:rPr>
              <a:t>10:00 – 11:00: Presentations</a:t>
            </a:r>
          </a:p>
          <a:p>
            <a:pPr lvl="0">
              <a:buFont typeface="Arial" panose="020B0604020202020204" pitchFamily="34" charset="0"/>
              <a:buChar char="•"/>
            </a:pPr>
            <a:r>
              <a:rPr lang="en-US" sz="1100" b="1" i="1" dirty="0"/>
              <a:t>Introduction (10 min.) </a:t>
            </a:r>
            <a:r>
              <a:rPr lang="en-US" sz="1100" i="1" dirty="0"/>
              <a:t>(Michael </a:t>
            </a:r>
            <a:r>
              <a:rPr lang="en-US" sz="1100" i="1" dirty="0" err="1"/>
              <a:t>Buchwitz</a:t>
            </a:r>
            <a:r>
              <a:rPr lang="en-US" sz="1100" i="1" dirty="0"/>
              <a:t>, Univ. Bremen)</a:t>
            </a:r>
          </a:p>
          <a:p>
            <a:pPr lvl="0">
              <a:buFont typeface="Arial" panose="020B0604020202020204" pitchFamily="34" charset="0"/>
              <a:buChar char="•"/>
            </a:pPr>
            <a:r>
              <a:rPr lang="en-US" sz="1100" b="1" i="1" dirty="0"/>
              <a:t>Global </a:t>
            </a:r>
            <a:r>
              <a:rPr lang="en-US" sz="1100" b="1" i="1" dirty="0" err="1"/>
              <a:t>Stocktake</a:t>
            </a:r>
            <a:r>
              <a:rPr lang="en-US" sz="1100" b="1" i="1" dirty="0"/>
              <a:t> – how does it work ? (15 min.) </a:t>
            </a:r>
            <a:r>
              <a:rPr lang="en-US" sz="1100" i="1" dirty="0"/>
              <a:t>(Florin </a:t>
            </a:r>
            <a:r>
              <a:rPr lang="en-US" sz="1100" i="1" dirty="0" err="1"/>
              <a:t>Vladu</a:t>
            </a:r>
            <a:r>
              <a:rPr lang="en-US" sz="1100" i="1" dirty="0"/>
              <a:t>, UNFCCC)</a:t>
            </a:r>
          </a:p>
          <a:p>
            <a:pPr lvl="0">
              <a:buFont typeface="Arial" panose="020B0604020202020204" pitchFamily="34" charset="0"/>
              <a:buChar char="•"/>
            </a:pPr>
            <a:r>
              <a:rPr lang="en-US" sz="1100" b="1" i="1" dirty="0"/>
              <a:t>CO</a:t>
            </a:r>
            <a:r>
              <a:rPr lang="en-US" sz="1100" b="1" i="1" baseline="-25000" dirty="0"/>
              <a:t>2</a:t>
            </a:r>
            <a:r>
              <a:rPr lang="en-US" sz="1100" b="1" i="1" dirty="0"/>
              <a:t> Human Emissions project (15 min.) </a:t>
            </a:r>
            <a:r>
              <a:rPr lang="en-US" sz="1100" i="1" dirty="0"/>
              <a:t>(</a:t>
            </a:r>
            <a:r>
              <a:rPr lang="en-US" sz="1100" i="1" dirty="0" err="1"/>
              <a:t>Gianpaolo</a:t>
            </a:r>
            <a:r>
              <a:rPr lang="en-US" sz="1100" i="1" dirty="0"/>
              <a:t> Balsamo, ECMWF)</a:t>
            </a:r>
          </a:p>
          <a:p>
            <a:pPr lvl="0">
              <a:buFont typeface="Arial" panose="020B0604020202020204" pitchFamily="34" charset="0"/>
              <a:buChar char="•"/>
            </a:pPr>
            <a:r>
              <a:rPr lang="en-US" sz="1100" b="1" i="1" dirty="0"/>
              <a:t>What can EO do for the UNFCCC Paris Agreement (10 min.) </a:t>
            </a:r>
            <a:r>
              <a:rPr lang="en-US" sz="1100" i="1" dirty="0"/>
              <a:t>(Michaela </a:t>
            </a:r>
            <a:r>
              <a:rPr lang="en-US" sz="1100" i="1" dirty="0" err="1"/>
              <a:t>Hegglin</a:t>
            </a:r>
            <a:r>
              <a:rPr lang="en-US" sz="1100" i="1" dirty="0"/>
              <a:t>, Univ. Reading)</a:t>
            </a:r>
          </a:p>
          <a:p>
            <a:pPr lvl="0">
              <a:buFont typeface="Arial" panose="020B0604020202020204" pitchFamily="34" charset="0"/>
              <a:buChar char="•"/>
            </a:pPr>
            <a:r>
              <a:rPr lang="en-US" sz="1100" b="1" i="1" dirty="0"/>
              <a:t>Q&amp;A @ end (10 min.)</a:t>
            </a:r>
          </a:p>
          <a:p>
            <a:pPr lvl="0" indent="0"/>
            <a:endParaRPr lang="en-GB" sz="400" b="1" i="1" dirty="0">
              <a:solidFill>
                <a:srgbClr val="002060"/>
              </a:solidFill>
            </a:endParaRPr>
          </a:p>
          <a:p>
            <a:pPr lvl="0"/>
            <a:r>
              <a:rPr lang="en-US" sz="1400" b="1" dirty="0">
                <a:solidFill>
                  <a:srgbClr val="0070C0"/>
                </a:solidFill>
              </a:rPr>
              <a:t>11:00 – 11:40: 4 Parallel Breakout Sessions </a:t>
            </a:r>
          </a:p>
          <a:p>
            <a:pPr lvl="0">
              <a:buFont typeface="Arial" panose="020B0604020202020204" pitchFamily="34" charset="0"/>
              <a:buChar char="•"/>
            </a:pPr>
            <a:r>
              <a:rPr lang="en-GB" sz="1200" b="1" i="1" dirty="0"/>
              <a:t>Overall Objective: </a:t>
            </a:r>
            <a:r>
              <a:rPr lang="en-GB" sz="1200" i="1" dirty="0"/>
              <a:t>Brainstorming and identification of case studies on how EO can support the implementation of the Paris Agreement.</a:t>
            </a:r>
          </a:p>
          <a:p>
            <a:pPr lvl="0">
              <a:buFont typeface="Arial" panose="020B0604020202020204" pitchFamily="34" charset="0"/>
              <a:buChar char="•"/>
            </a:pPr>
            <a:r>
              <a:rPr lang="de-DE" sz="1200" b="1" i="1" dirty="0"/>
              <a:t>Details: </a:t>
            </a:r>
            <a:r>
              <a:rPr lang="de-DE" sz="1200" i="1" dirty="0"/>
              <a:t>Next </a:t>
            </a:r>
            <a:r>
              <a:rPr lang="de-DE" sz="1200" i="1" dirty="0" err="1"/>
              <a:t>slides</a:t>
            </a:r>
            <a:endParaRPr lang="de-DE" sz="1200" i="1" dirty="0"/>
          </a:p>
          <a:p>
            <a:pPr lvl="0" indent="0"/>
            <a:endParaRPr lang="en-GB" sz="400" b="1" i="1" dirty="0">
              <a:solidFill>
                <a:srgbClr val="002060"/>
              </a:solidFill>
            </a:endParaRPr>
          </a:p>
          <a:p>
            <a:pPr lvl="0" indent="0"/>
            <a:r>
              <a:rPr lang="en-US" sz="1400" b="1" dirty="0">
                <a:solidFill>
                  <a:srgbClr val="0070C0"/>
                </a:solidFill>
              </a:rPr>
              <a:t>11:40 – 12:00: Break</a:t>
            </a:r>
            <a:endParaRPr lang="en-GB" sz="1200" i="1" dirty="0"/>
          </a:p>
          <a:p>
            <a:pPr lvl="0">
              <a:buFont typeface="Arial" panose="020B0604020202020204" pitchFamily="34" charset="0"/>
              <a:buChar char="•"/>
            </a:pPr>
            <a:r>
              <a:rPr lang="de-DE" sz="1200" i="1" dirty="0" err="1"/>
              <a:t>Finalization</a:t>
            </a:r>
            <a:r>
              <a:rPr lang="de-DE" sz="1200" i="1" dirty="0"/>
              <a:t> </a:t>
            </a:r>
            <a:r>
              <a:rPr lang="de-DE" sz="1200" i="1" dirty="0" err="1"/>
              <a:t>of</a:t>
            </a:r>
            <a:r>
              <a:rPr lang="de-DE" sz="1200" i="1" dirty="0"/>
              <a:t> </a:t>
            </a:r>
            <a:r>
              <a:rPr lang="de-DE" sz="1200" i="1" dirty="0" err="1"/>
              <a:t>Breakout</a:t>
            </a:r>
            <a:r>
              <a:rPr lang="de-DE" sz="1200" i="1" dirty="0"/>
              <a:t> </a:t>
            </a:r>
            <a:r>
              <a:rPr lang="de-DE" sz="1200" i="1" dirty="0" err="1"/>
              <a:t>summaries</a:t>
            </a:r>
            <a:endParaRPr lang="de-DE" sz="1200" i="1" dirty="0"/>
          </a:p>
          <a:p>
            <a:pPr lvl="0" indent="0"/>
            <a:endParaRPr lang="en-GB" sz="400" i="1" dirty="0">
              <a:solidFill>
                <a:srgbClr val="002060"/>
              </a:solidFill>
            </a:endParaRPr>
          </a:p>
          <a:p>
            <a:pPr lvl="0"/>
            <a:r>
              <a:rPr lang="en-US" sz="1400" b="1" dirty="0">
                <a:solidFill>
                  <a:srgbClr val="0070C0"/>
                </a:solidFill>
              </a:rPr>
              <a:t>12:00 – 12:55: Feedback from Breakout Sessions </a:t>
            </a:r>
          </a:p>
          <a:p>
            <a:pPr lvl="0">
              <a:buFont typeface="Arial" panose="020B0604020202020204" pitchFamily="34" charset="0"/>
              <a:buChar char="•"/>
            </a:pPr>
            <a:endParaRPr lang="en-US" sz="1400" dirty="0">
              <a:solidFill>
                <a:srgbClr val="0070C0"/>
              </a:solidFill>
            </a:endParaRPr>
          </a:p>
          <a:p>
            <a:pPr lvl="0"/>
            <a:endParaRPr lang="en-US" sz="1400" b="1" dirty="0">
              <a:solidFill>
                <a:srgbClr val="0070C0"/>
              </a:solidFill>
            </a:endParaRPr>
          </a:p>
          <a:p>
            <a:pPr lvl="0">
              <a:buFont typeface="Arial" panose="020B0604020202020204" pitchFamily="34" charset="0"/>
              <a:buChar char="•"/>
            </a:pPr>
            <a:endParaRPr lang="en-US" sz="1400" i="1" dirty="0"/>
          </a:p>
          <a:p>
            <a:pPr lvl="0">
              <a:buFont typeface="Arial" panose="020B0604020202020204" pitchFamily="34" charset="0"/>
              <a:buChar char="•"/>
            </a:pPr>
            <a:endParaRPr lang="de-DE" sz="1400" i="1" dirty="0"/>
          </a:p>
        </p:txBody>
      </p:sp>
    </p:spTree>
    <p:extLst>
      <p:ext uri="{BB962C8B-B14F-4D97-AF65-F5344CB8AC3E}">
        <p14:creationId xmlns:p14="http://schemas.microsoft.com/office/powerpoint/2010/main" val="45742670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D3C1B6-4B19-9A4E-8D79-01AF21D22B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3086" y="149150"/>
            <a:ext cx="7174846" cy="430887"/>
          </a:xfrm>
        </p:spPr>
        <p:txBody>
          <a:bodyPr/>
          <a:lstStyle/>
          <a:p>
            <a:r>
              <a:rPr lang="en-GB" dirty="0"/>
              <a:t>Session 3: EO for UNFCCC Paris Agreement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3F06EBE-D6DF-3845-B2C5-98650906EFB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3086" y="587827"/>
            <a:ext cx="8777714" cy="3984172"/>
          </a:xfrm>
        </p:spPr>
        <p:txBody>
          <a:bodyPr/>
          <a:lstStyle/>
          <a:p>
            <a:pPr lvl="0"/>
            <a:r>
              <a:rPr lang="en-GB" sz="2000" b="1" i="1" dirty="0">
                <a:solidFill>
                  <a:srgbClr val="002060"/>
                </a:solidFill>
              </a:rPr>
              <a:t>Four Breakout Sessions (11:00 – 11:40, parallel):</a:t>
            </a:r>
            <a:endParaRPr lang="en-GB" sz="1400" b="1" i="1" dirty="0">
              <a:solidFill>
                <a:srgbClr val="002060"/>
              </a:solidFill>
            </a:endParaRPr>
          </a:p>
          <a:p>
            <a:pPr lvl="0"/>
            <a:r>
              <a:rPr lang="en-US" sz="1400" b="1" dirty="0">
                <a:solidFill>
                  <a:srgbClr val="0070C0"/>
                </a:solidFill>
              </a:rPr>
              <a:t>3a: </a:t>
            </a:r>
            <a:r>
              <a:rPr lang="en-GB" sz="1400" b="1" dirty="0">
                <a:solidFill>
                  <a:srgbClr val="0070C0"/>
                </a:solidFill>
              </a:rPr>
              <a:t>Atmospheric monitoring for quantifying GHG emissions (top-down)</a:t>
            </a:r>
            <a:endParaRPr lang="en-GB" sz="1400" dirty="0">
              <a:solidFill>
                <a:schemeClr val="accent6">
                  <a:lumMod val="50000"/>
                </a:schemeClr>
              </a:solidFill>
            </a:endParaRPr>
          </a:p>
          <a:p>
            <a:pPr lvl="0">
              <a:buFont typeface="Arial" panose="020B0604020202020204" pitchFamily="34" charset="0"/>
              <a:buChar char="•"/>
            </a:pPr>
            <a:r>
              <a:rPr lang="en-GB" sz="1200" dirty="0">
                <a:solidFill>
                  <a:schemeClr val="accent6">
                    <a:lumMod val="50000"/>
                  </a:schemeClr>
                </a:solidFill>
              </a:rPr>
              <a:t>e.g. atmospheric retrievals of CO2, CH4, halocarbon, NO2, CO, etc., and inverse modelling to derive sources and sinks (i.e. top-down)</a:t>
            </a:r>
          </a:p>
          <a:p>
            <a:pPr lvl="0"/>
            <a:r>
              <a:rPr lang="en-GB" sz="1400" b="1" dirty="0">
                <a:solidFill>
                  <a:srgbClr val="0070C0"/>
                </a:solidFill>
              </a:rPr>
              <a:t>3b: </a:t>
            </a:r>
            <a:r>
              <a:rPr lang="en-US" sz="1400" b="1" dirty="0">
                <a:solidFill>
                  <a:srgbClr val="0070C0"/>
                </a:solidFill>
              </a:rPr>
              <a:t> </a:t>
            </a:r>
            <a:r>
              <a:rPr lang="en-GB" sz="1400" b="1" dirty="0">
                <a:solidFill>
                  <a:srgbClr val="0070C0"/>
                </a:solidFill>
              </a:rPr>
              <a:t>Assessing GHG stocks, sources and sinks from observations of the terrestrial C-cycle</a:t>
            </a:r>
            <a:endParaRPr lang="en-GB" sz="1400" dirty="0">
              <a:solidFill>
                <a:schemeClr val="accent6">
                  <a:lumMod val="50000"/>
                </a:schemeClr>
              </a:solidFill>
            </a:endParaRPr>
          </a:p>
          <a:p>
            <a:pPr lvl="0">
              <a:buFont typeface="Arial" panose="020B0604020202020204" pitchFamily="34" charset="0"/>
              <a:buChar char="•"/>
            </a:pPr>
            <a:r>
              <a:rPr lang="en-GB" sz="1200" dirty="0">
                <a:solidFill>
                  <a:schemeClr val="accent6">
                    <a:lumMod val="50000"/>
                  </a:schemeClr>
                </a:solidFill>
              </a:rPr>
              <a:t>e.g. EO-based monitoring of AFOLU, wetlands, etc., and land surface modelling to estimate emissions (i.e. bottom-up/land)</a:t>
            </a:r>
          </a:p>
          <a:p>
            <a:pPr lvl="0"/>
            <a:r>
              <a:rPr lang="de-DE" sz="1400" b="1" dirty="0">
                <a:solidFill>
                  <a:srgbClr val="0070C0"/>
                </a:solidFill>
              </a:rPr>
              <a:t>3c: </a:t>
            </a:r>
            <a:r>
              <a:rPr lang="en-GB" sz="1400" b="1" dirty="0">
                <a:solidFill>
                  <a:srgbClr val="0070C0"/>
                </a:solidFill>
              </a:rPr>
              <a:t>Understanding the role of the oceans and polar regions as GHG sources and sink</a:t>
            </a:r>
          </a:p>
          <a:p>
            <a:pPr lvl="0">
              <a:buFont typeface="Arial" panose="020B0604020202020204" pitchFamily="34" charset="0"/>
              <a:buChar char="•"/>
            </a:pPr>
            <a:r>
              <a:rPr lang="en-GB" sz="1200" dirty="0">
                <a:solidFill>
                  <a:schemeClr val="accent6">
                    <a:lumMod val="50000"/>
                  </a:schemeClr>
                </a:solidFill>
              </a:rPr>
              <a:t>e.g. ocean circulation impact on the C sink; ocean biological carbon pump; permafrost emissions of CH4, etc. (i.e. bottom-up/oceans and ice)</a:t>
            </a:r>
          </a:p>
          <a:p>
            <a:pPr lvl="0"/>
            <a:r>
              <a:rPr lang="de-DE" sz="1400" b="1" dirty="0">
                <a:solidFill>
                  <a:srgbClr val="0070C0"/>
                </a:solidFill>
              </a:rPr>
              <a:t>3d: </a:t>
            </a:r>
            <a:r>
              <a:rPr lang="en-GB" sz="1400" b="1" dirty="0">
                <a:solidFill>
                  <a:srgbClr val="0070C0"/>
                </a:solidFill>
              </a:rPr>
              <a:t>Use of EO in building resilience and adapting to climate change</a:t>
            </a:r>
            <a:endParaRPr lang="en-GB" sz="1400" dirty="0">
              <a:solidFill>
                <a:schemeClr val="accent6">
                  <a:lumMod val="50000"/>
                </a:schemeClr>
              </a:solidFill>
            </a:endParaRPr>
          </a:p>
          <a:p>
            <a:pPr lvl="0">
              <a:buFont typeface="Arial" panose="020B0604020202020204" pitchFamily="34" charset="0"/>
              <a:buChar char="•"/>
            </a:pPr>
            <a:r>
              <a:rPr lang="en-GB" sz="1200" dirty="0">
                <a:solidFill>
                  <a:schemeClr val="accent6">
                    <a:lumMod val="50000"/>
                  </a:schemeClr>
                </a:solidFill>
              </a:rPr>
              <a:t>e.g. monitoring/understanding heatwaves, wildfires, and droughts; desertification; flooding; sea-level rise; sea state extreme/surge events, etc.</a:t>
            </a:r>
          </a:p>
          <a:p>
            <a:pPr lvl="0"/>
            <a:endParaRPr lang="de-DE" sz="1400" b="1" dirty="0">
              <a:solidFill>
                <a:srgbClr val="0070C0"/>
              </a:solidFill>
            </a:endParaRPr>
          </a:p>
          <a:p>
            <a:pPr lvl="0"/>
            <a:endParaRPr lang="en-US" sz="1400" b="1" dirty="0">
              <a:solidFill>
                <a:srgbClr val="0070C0"/>
              </a:solidFill>
            </a:endParaRPr>
          </a:p>
          <a:p>
            <a:pPr lvl="0"/>
            <a:r>
              <a:rPr lang="en-US" sz="1400" b="1" dirty="0">
                <a:solidFill>
                  <a:srgbClr val="0070C0"/>
                </a:solidFill>
              </a:rPr>
              <a:t> </a:t>
            </a:r>
          </a:p>
          <a:p>
            <a:pPr lvl="0">
              <a:buFont typeface="Arial" panose="020B0604020202020204" pitchFamily="34" charset="0"/>
              <a:buChar char="•"/>
            </a:pPr>
            <a:endParaRPr lang="en-US" sz="1400" dirty="0">
              <a:solidFill>
                <a:srgbClr val="0070C0"/>
              </a:solidFill>
            </a:endParaRPr>
          </a:p>
          <a:p>
            <a:pPr lvl="0"/>
            <a:endParaRPr lang="en-US" sz="1400" b="1" dirty="0">
              <a:solidFill>
                <a:srgbClr val="0070C0"/>
              </a:solidFill>
            </a:endParaRPr>
          </a:p>
          <a:p>
            <a:pPr lvl="0">
              <a:buFont typeface="Arial" panose="020B0604020202020204" pitchFamily="34" charset="0"/>
              <a:buChar char="•"/>
            </a:pPr>
            <a:endParaRPr lang="en-US" sz="1400" i="1" dirty="0"/>
          </a:p>
          <a:p>
            <a:pPr lvl="0">
              <a:buFont typeface="Arial" panose="020B0604020202020204" pitchFamily="34" charset="0"/>
              <a:buChar char="•"/>
            </a:pPr>
            <a:endParaRPr lang="de-DE" sz="1400" i="1" dirty="0"/>
          </a:p>
        </p:txBody>
      </p:sp>
    </p:spTree>
    <p:extLst>
      <p:ext uri="{BB962C8B-B14F-4D97-AF65-F5344CB8AC3E}">
        <p14:creationId xmlns:p14="http://schemas.microsoft.com/office/powerpoint/2010/main" val="295333875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D3C1B6-4B19-9A4E-8D79-01AF21D22B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3086" y="149150"/>
            <a:ext cx="7174846" cy="430887"/>
          </a:xfrm>
        </p:spPr>
        <p:txBody>
          <a:bodyPr/>
          <a:lstStyle/>
          <a:p>
            <a:r>
              <a:rPr lang="en-GB" dirty="0"/>
              <a:t>Session 3: EO for UNFCCC Paris Agreement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3F06EBE-D6DF-3845-B2C5-98650906EFB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3086" y="553960"/>
            <a:ext cx="8777714" cy="3984172"/>
          </a:xfrm>
        </p:spPr>
        <p:txBody>
          <a:bodyPr/>
          <a:lstStyle/>
          <a:p>
            <a:pPr lvl="0"/>
            <a:r>
              <a:rPr lang="en-GB" b="1" i="1" dirty="0">
                <a:solidFill>
                  <a:srgbClr val="002060"/>
                </a:solidFill>
              </a:rPr>
              <a:t>Expected main output from Breakouts: Answers to these</a:t>
            </a:r>
          </a:p>
          <a:p>
            <a:pPr lvl="0"/>
            <a:r>
              <a:rPr lang="de-DE" sz="2000" b="1" i="1" dirty="0" err="1">
                <a:solidFill>
                  <a:srgbClr val="002060"/>
                </a:solidFill>
              </a:rPr>
              <a:t>Seed</a:t>
            </a:r>
            <a:r>
              <a:rPr lang="de-DE" sz="2000" b="1" i="1" dirty="0">
                <a:solidFill>
                  <a:srgbClr val="002060"/>
                </a:solidFill>
              </a:rPr>
              <a:t> </a:t>
            </a:r>
            <a:r>
              <a:rPr lang="de-DE" sz="2000" b="1" i="1" dirty="0" err="1">
                <a:solidFill>
                  <a:srgbClr val="002060"/>
                </a:solidFill>
              </a:rPr>
              <a:t>questions</a:t>
            </a:r>
            <a:r>
              <a:rPr lang="de-DE" sz="2000" b="1" i="1" dirty="0">
                <a:solidFill>
                  <a:srgbClr val="002060"/>
                </a:solidFill>
              </a:rPr>
              <a:t>:</a:t>
            </a:r>
          </a:p>
          <a:p>
            <a:pPr lvl="0"/>
            <a:endParaRPr lang="en-GB" sz="800" b="1" dirty="0">
              <a:solidFill>
                <a:srgbClr val="0070C0"/>
              </a:solidFill>
            </a:endParaRPr>
          </a:p>
          <a:p>
            <a:pPr lvl="0"/>
            <a:r>
              <a:rPr lang="en-GB" sz="1400" b="1" dirty="0">
                <a:solidFill>
                  <a:srgbClr val="0070C0"/>
                </a:solidFill>
              </a:rPr>
              <a:t>Q1: </a:t>
            </a:r>
            <a:r>
              <a:rPr lang="en-GB" sz="1400" b="1" dirty="0">
                <a:solidFill>
                  <a:schemeClr val="accent6">
                    <a:lumMod val="50000"/>
                  </a:schemeClr>
                </a:solidFill>
              </a:rPr>
              <a:t>Identify case studies based on existing work that illustrate how EO can already support the Paris agreement.</a:t>
            </a:r>
            <a:endParaRPr lang="en-GB" sz="1400" dirty="0">
              <a:solidFill>
                <a:srgbClr val="FF0000"/>
              </a:solidFill>
            </a:endParaRPr>
          </a:p>
          <a:p>
            <a:pPr lvl="0">
              <a:buFont typeface="Arial" panose="020B0604020202020204" pitchFamily="34" charset="0"/>
              <a:buChar char="•"/>
            </a:pPr>
            <a:r>
              <a:rPr lang="en-GB" sz="1400" dirty="0">
                <a:solidFill>
                  <a:srgbClr val="FF0000"/>
                </a:solidFill>
              </a:rPr>
              <a:t>What has been done already and what can we do already now ?</a:t>
            </a:r>
            <a:br>
              <a:rPr lang="en-GB" sz="1400" b="1" dirty="0">
                <a:solidFill>
                  <a:schemeClr val="accent6">
                    <a:lumMod val="50000"/>
                  </a:schemeClr>
                </a:solidFill>
              </a:rPr>
            </a:br>
            <a:endParaRPr lang="en-GB" sz="800" b="1" dirty="0">
              <a:solidFill>
                <a:schemeClr val="accent6">
                  <a:lumMod val="50000"/>
                </a:schemeClr>
              </a:solidFill>
            </a:endParaRPr>
          </a:p>
          <a:p>
            <a:pPr lvl="0"/>
            <a:r>
              <a:rPr lang="en-GB" sz="1400" b="1" dirty="0">
                <a:solidFill>
                  <a:srgbClr val="0070C0"/>
                </a:solidFill>
              </a:rPr>
              <a:t>Q2: </a:t>
            </a:r>
            <a:r>
              <a:rPr lang="en-GB" sz="1400" b="1" dirty="0">
                <a:solidFill>
                  <a:schemeClr val="accent6">
                    <a:lumMod val="50000"/>
                  </a:schemeClr>
                </a:solidFill>
              </a:rPr>
              <a:t>Are there R&amp;D case studies that may in the next 5-10 years lead to new types of actionable information supporting Paris Agreement goals?</a:t>
            </a:r>
            <a:endParaRPr lang="en-GB" sz="1400" dirty="0">
              <a:solidFill>
                <a:srgbClr val="FF0000"/>
              </a:solidFill>
            </a:endParaRPr>
          </a:p>
          <a:p>
            <a:pPr lvl="0">
              <a:buFont typeface="Arial" panose="020B0604020202020204" pitchFamily="34" charset="0"/>
              <a:buChar char="•"/>
            </a:pPr>
            <a:r>
              <a:rPr lang="en-GB" sz="1400" dirty="0">
                <a:solidFill>
                  <a:srgbClr val="FF0000"/>
                </a:solidFill>
              </a:rPr>
              <a:t>What should we do in a follow-on programme ?</a:t>
            </a:r>
            <a:br>
              <a:rPr lang="en-GB" sz="800" dirty="0">
                <a:solidFill>
                  <a:srgbClr val="FF0000"/>
                </a:solidFill>
              </a:rPr>
            </a:br>
            <a:endParaRPr lang="en-GB" sz="800" dirty="0">
              <a:solidFill>
                <a:srgbClr val="FF0000"/>
              </a:solidFill>
            </a:endParaRPr>
          </a:p>
          <a:p>
            <a:pPr lvl="0"/>
            <a:r>
              <a:rPr lang="en-GB" sz="1400" b="1" dirty="0">
                <a:solidFill>
                  <a:srgbClr val="0070C0"/>
                </a:solidFill>
              </a:rPr>
              <a:t>Q3: </a:t>
            </a:r>
            <a:r>
              <a:rPr lang="en-GB" sz="1400" b="1" dirty="0">
                <a:solidFill>
                  <a:schemeClr val="accent6">
                    <a:lumMod val="50000"/>
                  </a:schemeClr>
                </a:solidFill>
              </a:rPr>
              <a:t>How can the CCI community contribute to the first Global Stocktake in 2023? (i.e., ideas for projects in CCI+ Phase 2)</a:t>
            </a:r>
            <a:endParaRPr lang="en-GB" sz="1400" dirty="0">
              <a:solidFill>
                <a:srgbClr val="FF0000"/>
              </a:solidFill>
            </a:endParaRPr>
          </a:p>
          <a:p>
            <a:pPr lvl="0">
              <a:buFont typeface="Arial" panose="020B0604020202020204" pitchFamily="34" charset="0"/>
              <a:buChar char="•"/>
            </a:pPr>
            <a:r>
              <a:rPr lang="en-GB" sz="1400" dirty="0">
                <a:solidFill>
                  <a:srgbClr val="FF0000"/>
                </a:solidFill>
              </a:rPr>
              <a:t>What should we do in Phase 2 ?</a:t>
            </a:r>
            <a:endParaRPr lang="en-GB" sz="1400" b="1" dirty="0">
              <a:solidFill>
                <a:schemeClr val="accent6">
                  <a:lumMod val="50000"/>
                </a:schemeClr>
              </a:solidFill>
            </a:endParaRPr>
          </a:p>
          <a:p>
            <a:pPr lvl="0"/>
            <a:endParaRPr lang="de-DE" sz="1400" b="1" dirty="0">
              <a:solidFill>
                <a:srgbClr val="0070C0"/>
              </a:solidFill>
            </a:endParaRPr>
          </a:p>
          <a:p>
            <a:pPr lvl="0"/>
            <a:endParaRPr lang="en-US" sz="1400" b="1" dirty="0">
              <a:solidFill>
                <a:srgbClr val="0070C0"/>
              </a:solidFill>
            </a:endParaRPr>
          </a:p>
          <a:p>
            <a:pPr lvl="0"/>
            <a:r>
              <a:rPr lang="en-US" sz="1400" b="1" dirty="0">
                <a:solidFill>
                  <a:srgbClr val="0070C0"/>
                </a:solidFill>
              </a:rPr>
              <a:t> </a:t>
            </a:r>
          </a:p>
          <a:p>
            <a:pPr lvl="0">
              <a:buFont typeface="Arial" panose="020B0604020202020204" pitchFamily="34" charset="0"/>
              <a:buChar char="•"/>
            </a:pPr>
            <a:endParaRPr lang="en-US" sz="1400" dirty="0">
              <a:solidFill>
                <a:srgbClr val="0070C0"/>
              </a:solidFill>
            </a:endParaRPr>
          </a:p>
          <a:p>
            <a:pPr lvl="0"/>
            <a:endParaRPr lang="en-US" sz="1400" b="1" dirty="0">
              <a:solidFill>
                <a:srgbClr val="0070C0"/>
              </a:solidFill>
            </a:endParaRPr>
          </a:p>
          <a:p>
            <a:pPr lvl="0">
              <a:buFont typeface="Arial" panose="020B0604020202020204" pitchFamily="34" charset="0"/>
              <a:buChar char="•"/>
            </a:pPr>
            <a:endParaRPr lang="en-US" sz="1400" i="1" dirty="0"/>
          </a:p>
          <a:p>
            <a:pPr lvl="0">
              <a:buFont typeface="Arial" panose="020B0604020202020204" pitchFamily="34" charset="0"/>
              <a:buChar char="•"/>
            </a:pPr>
            <a:endParaRPr lang="de-DE" sz="1400" i="1" dirty="0"/>
          </a:p>
        </p:txBody>
      </p:sp>
    </p:spTree>
    <p:extLst>
      <p:ext uri="{BB962C8B-B14F-4D97-AF65-F5344CB8AC3E}">
        <p14:creationId xmlns:p14="http://schemas.microsoft.com/office/powerpoint/2010/main" val="4373628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D3C1B6-4B19-9A4E-8D79-01AF21D22B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3086" y="149150"/>
            <a:ext cx="7174846" cy="430887"/>
          </a:xfrm>
        </p:spPr>
        <p:txBody>
          <a:bodyPr/>
          <a:lstStyle/>
          <a:p>
            <a:r>
              <a:rPr lang="en-GB" dirty="0"/>
              <a:t>Session 3: EO for UNFCCC Paris Agreement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3F06EBE-D6DF-3845-B2C5-98650906EFB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3086" y="553960"/>
            <a:ext cx="8784783" cy="3984172"/>
          </a:xfrm>
        </p:spPr>
        <p:txBody>
          <a:bodyPr/>
          <a:lstStyle/>
          <a:p>
            <a:pPr lvl="0"/>
            <a:r>
              <a:rPr lang="de-DE" sz="2000" b="1" i="1" dirty="0" err="1">
                <a:solidFill>
                  <a:srgbClr val="002060"/>
                </a:solidFill>
              </a:rPr>
              <a:t>Breakout</a:t>
            </a:r>
            <a:r>
              <a:rPr lang="de-DE" sz="2000" b="1" i="1" dirty="0">
                <a:solidFill>
                  <a:srgbClr val="002060"/>
                </a:solidFill>
              </a:rPr>
              <a:t> Sessions: </a:t>
            </a:r>
            <a:r>
              <a:rPr lang="de-DE" sz="2000" b="1" i="1" dirty="0" err="1">
                <a:solidFill>
                  <a:srgbClr val="002060"/>
                </a:solidFill>
              </a:rPr>
              <a:t>How</a:t>
            </a:r>
            <a:r>
              <a:rPr lang="de-DE" sz="2000" b="1" i="1" dirty="0">
                <a:solidFill>
                  <a:srgbClr val="002060"/>
                </a:solidFill>
              </a:rPr>
              <a:t> </a:t>
            </a:r>
            <a:r>
              <a:rPr lang="de-DE" sz="2000" b="1" i="1" dirty="0" err="1">
                <a:solidFill>
                  <a:srgbClr val="002060"/>
                </a:solidFill>
              </a:rPr>
              <a:t>it</a:t>
            </a:r>
            <a:r>
              <a:rPr lang="de-DE" sz="2000" b="1" i="1" dirty="0">
                <a:solidFill>
                  <a:srgbClr val="002060"/>
                </a:solidFill>
              </a:rPr>
              <a:t> </a:t>
            </a:r>
            <a:r>
              <a:rPr lang="de-DE" sz="2000" b="1" i="1" dirty="0" err="1">
                <a:solidFill>
                  <a:srgbClr val="002060"/>
                </a:solidFill>
              </a:rPr>
              <a:t>works</a:t>
            </a:r>
            <a:r>
              <a:rPr lang="de-DE" sz="2000" b="1" i="1" dirty="0">
                <a:solidFill>
                  <a:srgbClr val="002060"/>
                </a:solidFill>
              </a:rPr>
              <a:t>:</a:t>
            </a:r>
          </a:p>
          <a:p>
            <a:pPr lvl="0" indent="0"/>
            <a:endParaRPr lang="en-GB" sz="800" b="1" dirty="0">
              <a:solidFill>
                <a:schemeClr val="accent6">
                  <a:lumMod val="50000"/>
                </a:schemeClr>
              </a:solidFill>
            </a:endParaRPr>
          </a:p>
          <a:p>
            <a:pPr lvl="1">
              <a:buFont typeface="Arial" panose="020B0604020202020204" pitchFamily="34" charset="0"/>
              <a:buChar char="•"/>
            </a:pPr>
            <a:r>
              <a:rPr lang="en-GB" sz="1400" b="1" dirty="0">
                <a:solidFill>
                  <a:schemeClr val="accent6">
                    <a:lumMod val="50000"/>
                  </a:schemeClr>
                </a:solidFill>
              </a:rPr>
              <a:t>  The facilitators will introduce the session, compiles answers to the seed questions, guide through the session, make notes to be presented to the plenary, …</a:t>
            </a:r>
          </a:p>
          <a:p>
            <a:pPr lvl="1">
              <a:buFont typeface="Arial" panose="020B0604020202020204" pitchFamily="34" charset="0"/>
              <a:buChar char="•"/>
            </a:pPr>
            <a:endParaRPr lang="en-GB" sz="1400" b="1" dirty="0">
              <a:solidFill>
                <a:schemeClr val="accent6">
                  <a:lumMod val="50000"/>
                </a:schemeClr>
              </a:solidFill>
            </a:endParaRPr>
          </a:p>
          <a:p>
            <a:pPr lvl="1">
              <a:buFont typeface="Arial" panose="020B0604020202020204" pitchFamily="34" charset="0"/>
              <a:buChar char="•"/>
            </a:pPr>
            <a:r>
              <a:rPr lang="en-GB" sz="1400" b="1" dirty="0">
                <a:solidFill>
                  <a:schemeClr val="accent6">
                    <a:lumMod val="50000"/>
                  </a:schemeClr>
                </a:solidFill>
              </a:rPr>
              <a:t>  Baseline: Mute your phone !</a:t>
            </a:r>
          </a:p>
          <a:p>
            <a:pPr lvl="1"/>
            <a:endParaRPr lang="en-GB" sz="1400" b="1" dirty="0">
              <a:solidFill>
                <a:schemeClr val="accent6">
                  <a:lumMod val="50000"/>
                </a:schemeClr>
              </a:solidFill>
            </a:endParaRPr>
          </a:p>
          <a:p>
            <a:pPr lvl="1">
              <a:buFont typeface="Arial" panose="020B0604020202020204" pitchFamily="34" charset="0"/>
              <a:buChar char="•"/>
            </a:pPr>
            <a:r>
              <a:rPr lang="en-GB" sz="1400" b="1" dirty="0">
                <a:solidFill>
                  <a:schemeClr val="accent6">
                    <a:lumMod val="50000"/>
                  </a:schemeClr>
                </a:solidFill>
              </a:rPr>
              <a:t>  If you have an input (question, comment, contribution, …):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en-GB" sz="1400" b="1" dirty="0">
                <a:solidFill>
                  <a:schemeClr val="accent6">
                    <a:lumMod val="50000"/>
                  </a:schemeClr>
                </a:solidFill>
              </a:rPr>
              <a:t>  </a:t>
            </a:r>
            <a:r>
              <a:rPr lang="en-GB" sz="1400" dirty="0">
                <a:solidFill>
                  <a:schemeClr val="accent6">
                    <a:lumMod val="50000"/>
                  </a:schemeClr>
                </a:solidFill>
              </a:rPr>
              <a:t>Do NOT use the HAND button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en-GB" sz="1400" b="1" dirty="0">
                <a:solidFill>
                  <a:schemeClr val="accent6">
                    <a:lumMod val="50000"/>
                  </a:schemeClr>
                </a:solidFill>
              </a:rPr>
              <a:t>  Use the chat: </a:t>
            </a:r>
            <a:r>
              <a:rPr lang="en-GB" sz="1400" dirty="0">
                <a:solidFill>
                  <a:schemeClr val="accent6">
                    <a:lumMod val="50000"/>
                  </a:schemeClr>
                </a:solidFill>
              </a:rPr>
              <a:t>Shortly indicate that you have a contribution, e.g., type </a:t>
            </a:r>
            <a:r>
              <a:rPr lang="en-GB" sz="1400" b="1" dirty="0">
                <a:solidFill>
                  <a:schemeClr val="accent6">
                    <a:lumMod val="50000"/>
                  </a:schemeClr>
                </a:solidFill>
              </a:rPr>
              <a:t>“Q</a:t>
            </a:r>
            <a:r>
              <a:rPr lang="en-GB" sz="1400" dirty="0">
                <a:solidFill>
                  <a:schemeClr val="accent6">
                    <a:lumMod val="50000"/>
                  </a:schemeClr>
                </a:solidFill>
              </a:rPr>
              <a:t>” or “I have a question” but do not formulate your detailed input in the chat 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en-GB" sz="1400" b="1" dirty="0">
                <a:solidFill>
                  <a:schemeClr val="accent6">
                    <a:lumMod val="50000"/>
                  </a:schemeClr>
                </a:solidFill>
              </a:rPr>
              <a:t>  If invited to speak: Press and hold the space bar to temporarily unmute</a:t>
            </a:r>
            <a:endParaRPr lang="en-US" sz="140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9840042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D3C1B6-4B19-9A4E-8D79-01AF21D22B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3086" y="149150"/>
            <a:ext cx="7174846" cy="430887"/>
          </a:xfrm>
        </p:spPr>
        <p:txBody>
          <a:bodyPr/>
          <a:lstStyle/>
          <a:p>
            <a:r>
              <a:rPr lang="en-GB" dirty="0"/>
              <a:t>Session 3: EO for UNFCCC Paris Agreement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3F06EBE-D6DF-3845-B2C5-98650906EFB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3086" y="553960"/>
            <a:ext cx="8777714" cy="3984172"/>
          </a:xfrm>
        </p:spPr>
        <p:txBody>
          <a:bodyPr/>
          <a:lstStyle/>
          <a:p>
            <a:pPr lvl="0"/>
            <a:r>
              <a:rPr lang="de-DE" sz="2000" b="1" i="1" dirty="0" err="1">
                <a:solidFill>
                  <a:srgbClr val="002060"/>
                </a:solidFill>
              </a:rPr>
              <a:t>Breakout</a:t>
            </a:r>
            <a:r>
              <a:rPr lang="de-DE" sz="2000" b="1" i="1" dirty="0">
                <a:solidFill>
                  <a:srgbClr val="002060"/>
                </a:solidFill>
              </a:rPr>
              <a:t> Summary Reports </a:t>
            </a:r>
            <a:r>
              <a:rPr lang="de-DE" sz="2000" b="1" i="1" dirty="0" err="1">
                <a:solidFill>
                  <a:srgbClr val="002060"/>
                </a:solidFill>
              </a:rPr>
              <a:t>to</a:t>
            </a:r>
            <a:r>
              <a:rPr lang="de-DE" sz="2000" b="1" i="1" dirty="0">
                <a:solidFill>
                  <a:srgbClr val="002060"/>
                </a:solidFill>
              </a:rPr>
              <a:t> </a:t>
            </a:r>
            <a:r>
              <a:rPr lang="de-DE" sz="2000" b="1" i="1" dirty="0" err="1">
                <a:solidFill>
                  <a:srgbClr val="002060"/>
                </a:solidFill>
              </a:rPr>
              <a:t>Plenary</a:t>
            </a:r>
            <a:r>
              <a:rPr lang="de-DE" sz="2000" b="1" i="1" dirty="0">
                <a:solidFill>
                  <a:srgbClr val="002060"/>
                </a:solidFill>
              </a:rPr>
              <a:t>: </a:t>
            </a:r>
            <a:r>
              <a:rPr lang="de-DE" sz="2000" b="1" i="1" dirty="0" err="1">
                <a:solidFill>
                  <a:srgbClr val="002060"/>
                </a:solidFill>
              </a:rPr>
              <a:t>How</a:t>
            </a:r>
            <a:r>
              <a:rPr lang="de-DE" sz="2000" b="1" i="1" dirty="0">
                <a:solidFill>
                  <a:srgbClr val="002060"/>
                </a:solidFill>
              </a:rPr>
              <a:t> </a:t>
            </a:r>
            <a:r>
              <a:rPr lang="de-DE" sz="2000" b="1" i="1" dirty="0" err="1">
                <a:solidFill>
                  <a:srgbClr val="002060"/>
                </a:solidFill>
              </a:rPr>
              <a:t>it</a:t>
            </a:r>
            <a:r>
              <a:rPr lang="de-DE" sz="2000" b="1" i="1" dirty="0">
                <a:solidFill>
                  <a:srgbClr val="002060"/>
                </a:solidFill>
              </a:rPr>
              <a:t> </a:t>
            </a:r>
            <a:r>
              <a:rPr lang="de-DE" sz="2000" b="1" i="1" dirty="0" err="1">
                <a:solidFill>
                  <a:srgbClr val="002060"/>
                </a:solidFill>
              </a:rPr>
              <a:t>works</a:t>
            </a:r>
            <a:r>
              <a:rPr lang="de-DE" sz="2000" b="1" i="1" dirty="0">
                <a:solidFill>
                  <a:srgbClr val="002060"/>
                </a:solidFill>
              </a:rPr>
              <a:t>:</a:t>
            </a:r>
          </a:p>
          <a:p>
            <a:pPr lvl="0" indent="0"/>
            <a:endParaRPr lang="en-GB" sz="800" b="1" dirty="0">
              <a:solidFill>
                <a:schemeClr val="accent6">
                  <a:lumMod val="50000"/>
                </a:schemeClr>
              </a:solidFill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GB" sz="1400" b="1" dirty="0">
                <a:solidFill>
                  <a:schemeClr val="accent6">
                    <a:lumMod val="50000"/>
                  </a:schemeClr>
                </a:solidFill>
              </a:rPr>
              <a:t>  12:00 – 12:55, 4 reports + discussion: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de-DE" sz="1400" b="1" dirty="0">
                <a:solidFill>
                  <a:schemeClr val="accent6">
                    <a:lumMod val="50000"/>
                  </a:schemeClr>
                </a:solidFill>
              </a:rPr>
              <a:t>  12:00 – 12:40: 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de-DE" sz="1400" b="1" dirty="0">
                <a:solidFill>
                  <a:schemeClr val="accent6">
                    <a:lumMod val="50000"/>
                  </a:schemeClr>
                </a:solidFill>
              </a:rPr>
              <a:t>   10 min. per </a:t>
            </a:r>
            <a:r>
              <a:rPr lang="de-DE" sz="1400" b="1" dirty="0" err="1">
                <a:solidFill>
                  <a:schemeClr val="accent6">
                    <a:lumMod val="50000"/>
                  </a:schemeClr>
                </a:solidFill>
              </a:rPr>
              <a:t>report</a:t>
            </a:r>
            <a:r>
              <a:rPr lang="de-DE" sz="1400" b="1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de-DE" sz="1400" b="1" dirty="0" err="1">
                <a:solidFill>
                  <a:schemeClr val="accent6">
                    <a:lumMod val="50000"/>
                  </a:schemeClr>
                </a:solidFill>
              </a:rPr>
              <a:t>including</a:t>
            </a:r>
            <a:r>
              <a:rPr lang="de-DE" sz="1400" b="1" dirty="0">
                <a:solidFill>
                  <a:schemeClr val="accent6">
                    <a:lumMod val="50000"/>
                  </a:schemeClr>
                </a:solidFill>
              </a:rPr>
              <a:t> max. 2 </a:t>
            </a:r>
            <a:r>
              <a:rPr lang="de-DE" sz="1400" b="1" dirty="0" err="1">
                <a:solidFill>
                  <a:schemeClr val="accent6">
                    <a:lumMod val="50000"/>
                  </a:schemeClr>
                </a:solidFill>
              </a:rPr>
              <a:t>inputs</a:t>
            </a:r>
            <a:r>
              <a:rPr lang="de-DE" sz="1400" b="1" dirty="0">
                <a:solidFill>
                  <a:schemeClr val="accent6">
                    <a:lumMod val="50000"/>
                  </a:schemeClr>
                </a:solidFill>
              </a:rPr>
              <a:t> but </a:t>
            </a:r>
            <a:r>
              <a:rPr lang="de-DE" sz="1400" b="1" dirty="0" err="1">
                <a:solidFill>
                  <a:schemeClr val="accent6">
                    <a:lumMod val="50000"/>
                  </a:schemeClr>
                </a:solidFill>
              </a:rPr>
              <a:t>only</a:t>
            </a:r>
            <a:r>
              <a:rPr lang="de-DE" sz="1400" b="1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de-DE" sz="1400" b="1" dirty="0" err="1">
                <a:solidFill>
                  <a:schemeClr val="accent6">
                    <a:lumMod val="50000"/>
                  </a:schemeClr>
                </a:solidFill>
              </a:rPr>
              <a:t>from</a:t>
            </a:r>
            <a:r>
              <a:rPr lang="de-DE" sz="1400" b="1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de-DE" sz="1400" b="1" dirty="0" err="1">
                <a:solidFill>
                  <a:schemeClr val="accent6">
                    <a:lumMod val="50000"/>
                  </a:schemeClr>
                </a:solidFill>
              </a:rPr>
              <a:t>breakout</a:t>
            </a:r>
            <a:r>
              <a:rPr lang="de-DE" sz="1400" b="1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de-DE" sz="1400" b="1" dirty="0" err="1">
                <a:solidFill>
                  <a:schemeClr val="accent6">
                    <a:lumMod val="50000"/>
                  </a:schemeClr>
                </a:solidFill>
              </a:rPr>
              <a:t>participants</a:t>
            </a:r>
            <a:r>
              <a:rPr lang="de-DE" sz="1400" b="1" dirty="0">
                <a:solidFill>
                  <a:schemeClr val="accent6">
                    <a:lumMod val="50000"/>
                  </a:schemeClr>
                </a:solidFill>
              </a:rPr>
              <a:t> in </a:t>
            </a:r>
            <a:r>
              <a:rPr lang="de-DE" sz="1400" b="1" dirty="0" err="1">
                <a:solidFill>
                  <a:schemeClr val="accent6">
                    <a:lumMod val="50000"/>
                  </a:schemeClr>
                </a:solidFill>
              </a:rPr>
              <a:t>case</a:t>
            </a:r>
            <a:r>
              <a:rPr lang="de-DE" sz="1400" b="1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de-DE" sz="1400" b="1" dirty="0" err="1">
                <a:solidFill>
                  <a:schemeClr val="accent6">
                    <a:lumMod val="50000"/>
                  </a:schemeClr>
                </a:solidFill>
              </a:rPr>
              <a:t>the</a:t>
            </a:r>
            <a:r>
              <a:rPr lang="de-DE" sz="1400" b="1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de-DE" sz="1400" b="1" dirty="0" err="1">
                <a:solidFill>
                  <a:schemeClr val="accent6">
                    <a:lumMod val="50000"/>
                  </a:schemeClr>
                </a:solidFill>
              </a:rPr>
              <a:t>presenter</a:t>
            </a:r>
            <a:r>
              <a:rPr lang="de-DE" sz="1400" b="1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de-DE" sz="1400" b="1" dirty="0" err="1">
                <a:solidFill>
                  <a:schemeClr val="accent6">
                    <a:lumMod val="50000"/>
                  </a:schemeClr>
                </a:solidFill>
              </a:rPr>
              <a:t>has</a:t>
            </a:r>
            <a:r>
              <a:rPr lang="de-DE" sz="1400" b="1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de-DE" sz="1400" b="1" dirty="0" err="1">
                <a:solidFill>
                  <a:schemeClr val="accent6">
                    <a:lumMod val="50000"/>
                  </a:schemeClr>
                </a:solidFill>
              </a:rPr>
              <a:t>forgotten</a:t>
            </a:r>
            <a:r>
              <a:rPr lang="de-DE" sz="1400" b="1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de-DE" sz="1400" b="1" dirty="0" err="1">
                <a:solidFill>
                  <a:schemeClr val="accent6">
                    <a:lumMod val="50000"/>
                  </a:schemeClr>
                </a:solidFill>
              </a:rPr>
              <a:t>something</a:t>
            </a:r>
            <a:r>
              <a:rPr lang="de-DE" sz="1400" b="1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de-DE" sz="1400" b="1" dirty="0" err="1">
                <a:solidFill>
                  <a:schemeClr val="accent6">
                    <a:lumMod val="50000"/>
                  </a:schemeClr>
                </a:solidFill>
              </a:rPr>
              <a:t>important</a:t>
            </a:r>
            <a:r>
              <a:rPr lang="de-DE" sz="1400" b="1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de-DE" sz="1400" b="1" dirty="0" err="1">
                <a:solidFill>
                  <a:schemeClr val="accent6">
                    <a:lumMod val="50000"/>
                  </a:schemeClr>
                </a:solidFill>
              </a:rPr>
              <a:t>from</a:t>
            </a:r>
            <a:r>
              <a:rPr lang="de-DE" sz="1400" b="1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de-DE" sz="1400" b="1" dirty="0" err="1">
                <a:solidFill>
                  <a:schemeClr val="accent6">
                    <a:lumMod val="50000"/>
                  </a:schemeClr>
                </a:solidFill>
              </a:rPr>
              <a:t>the</a:t>
            </a:r>
            <a:r>
              <a:rPr lang="de-DE" sz="1400" b="1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de-DE" sz="1400" b="1" dirty="0" err="1">
                <a:solidFill>
                  <a:schemeClr val="accent6">
                    <a:lumMod val="50000"/>
                  </a:schemeClr>
                </a:solidFill>
              </a:rPr>
              <a:t>breakout</a:t>
            </a:r>
            <a:endParaRPr lang="de-DE" sz="1400" b="1" dirty="0">
              <a:solidFill>
                <a:schemeClr val="accent6">
                  <a:lumMod val="50000"/>
                </a:schemeClr>
              </a:solidFill>
            </a:endParaRPr>
          </a:p>
          <a:p>
            <a:pPr lvl="1">
              <a:buFont typeface="Arial" panose="020B0604020202020204" pitchFamily="34" charset="0"/>
              <a:buChar char="•"/>
            </a:pPr>
            <a:r>
              <a:rPr lang="de-DE" sz="1400" b="1" dirty="0">
                <a:solidFill>
                  <a:schemeClr val="accent6">
                    <a:lumMod val="50000"/>
                  </a:schemeClr>
                </a:solidFill>
              </a:rPr>
              <a:t>  12:40 – 12:55: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de-DE" sz="1400" b="1" dirty="0">
                <a:solidFill>
                  <a:schemeClr val="accent6">
                    <a:lumMod val="50000"/>
                  </a:schemeClr>
                </a:solidFill>
              </a:rPr>
              <a:t>   Q&amp;A, </a:t>
            </a:r>
            <a:r>
              <a:rPr lang="de-DE" sz="1400" b="1" dirty="0" err="1">
                <a:solidFill>
                  <a:schemeClr val="accent6">
                    <a:lumMod val="50000"/>
                  </a:schemeClr>
                </a:solidFill>
              </a:rPr>
              <a:t>discussion</a:t>
            </a:r>
            <a:r>
              <a:rPr lang="de-DE" sz="1400" b="1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de-DE" sz="1400" b="1" dirty="0" err="1">
                <a:solidFill>
                  <a:schemeClr val="accent6">
                    <a:lumMod val="50000"/>
                  </a:schemeClr>
                </a:solidFill>
              </a:rPr>
              <a:t>related</a:t>
            </a:r>
            <a:r>
              <a:rPr lang="de-DE" sz="1400" b="1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de-DE" sz="1400" b="1" dirty="0" err="1">
                <a:solidFill>
                  <a:schemeClr val="accent6">
                    <a:lumMod val="50000"/>
                  </a:schemeClr>
                </a:solidFill>
              </a:rPr>
              <a:t>to</a:t>
            </a:r>
            <a:r>
              <a:rPr lang="de-DE" sz="1400" b="1" dirty="0">
                <a:solidFill>
                  <a:schemeClr val="accent6">
                    <a:lumMod val="50000"/>
                  </a:schemeClr>
                </a:solidFill>
              </a:rPr>
              <a:t> all 4 </a:t>
            </a:r>
            <a:r>
              <a:rPr lang="de-DE" sz="1400" b="1" dirty="0" err="1">
                <a:solidFill>
                  <a:schemeClr val="accent6">
                    <a:lumMod val="50000"/>
                  </a:schemeClr>
                </a:solidFill>
              </a:rPr>
              <a:t>summary</a:t>
            </a:r>
            <a:r>
              <a:rPr lang="de-DE" sz="1400" b="1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de-DE" sz="1400" b="1" dirty="0" err="1">
                <a:solidFill>
                  <a:schemeClr val="accent6">
                    <a:lumMod val="50000"/>
                  </a:schemeClr>
                </a:solidFill>
              </a:rPr>
              <a:t>presentations</a:t>
            </a:r>
            <a:endParaRPr lang="en-US" sz="140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9193213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D3C1B6-4B19-9A4E-8D79-01AF21D22B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3086" y="149150"/>
            <a:ext cx="7174846" cy="430887"/>
          </a:xfrm>
        </p:spPr>
        <p:txBody>
          <a:bodyPr/>
          <a:lstStyle/>
          <a:p>
            <a:r>
              <a:rPr lang="en-GB" dirty="0"/>
              <a:t>Session 3: EO for UNFCCC Paris Agreement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3F06EBE-D6DF-3845-B2C5-98650906EFB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3085" y="510418"/>
            <a:ext cx="8775137" cy="4083354"/>
          </a:xfrm>
        </p:spPr>
        <p:txBody>
          <a:bodyPr/>
          <a:lstStyle/>
          <a:p>
            <a:pPr lvl="0"/>
            <a:r>
              <a:rPr lang="de-DE" sz="2000" b="1" i="1" dirty="0" err="1">
                <a:solidFill>
                  <a:srgbClr val="002060"/>
                </a:solidFill>
              </a:rPr>
              <a:t>Some</a:t>
            </a:r>
            <a:r>
              <a:rPr lang="de-DE" sz="2000" b="1" i="1" dirty="0">
                <a:solidFill>
                  <a:srgbClr val="002060"/>
                </a:solidFill>
              </a:rPr>
              <a:t> </a:t>
            </a:r>
            <a:r>
              <a:rPr lang="de-DE" sz="2000" b="1" i="1" dirty="0" err="1">
                <a:solidFill>
                  <a:srgbClr val="002060"/>
                </a:solidFill>
              </a:rPr>
              <a:t>remarks</a:t>
            </a:r>
            <a:r>
              <a:rPr lang="de-DE" sz="2000" b="1" i="1" dirty="0">
                <a:solidFill>
                  <a:srgbClr val="002060"/>
                </a:solidFill>
              </a:rPr>
              <a:t> on CO</a:t>
            </a:r>
            <a:r>
              <a:rPr lang="de-DE" sz="2000" b="1" i="1" baseline="-25000" dirty="0">
                <a:solidFill>
                  <a:srgbClr val="002060"/>
                </a:solidFill>
              </a:rPr>
              <a:t>2</a:t>
            </a:r>
            <a:r>
              <a:rPr lang="de-DE" sz="2000" b="1" i="1" dirty="0">
                <a:solidFill>
                  <a:srgbClr val="002060"/>
                </a:solidFill>
              </a:rPr>
              <a:t> </a:t>
            </a:r>
            <a:r>
              <a:rPr lang="de-DE" i="1" dirty="0">
                <a:solidFill>
                  <a:srgbClr val="002060"/>
                </a:solidFill>
              </a:rPr>
              <a:t>(</a:t>
            </a:r>
            <a:r>
              <a:rPr lang="de-DE" i="1" dirty="0" err="1">
                <a:solidFill>
                  <a:srgbClr val="002060"/>
                </a:solidFill>
              </a:rPr>
              <a:t>likely</a:t>
            </a:r>
            <a:r>
              <a:rPr lang="de-DE" i="1" dirty="0">
                <a:solidFill>
                  <a:srgbClr val="002060"/>
                </a:solidFill>
              </a:rPr>
              <a:t> relevant also </a:t>
            </a:r>
            <a:r>
              <a:rPr lang="de-DE" i="1" dirty="0" err="1">
                <a:solidFill>
                  <a:srgbClr val="002060"/>
                </a:solidFill>
              </a:rPr>
              <a:t>for</a:t>
            </a:r>
            <a:r>
              <a:rPr lang="de-DE" i="1" dirty="0">
                <a:solidFill>
                  <a:srgbClr val="002060"/>
                </a:solidFill>
              </a:rPr>
              <a:t> </a:t>
            </a:r>
            <a:r>
              <a:rPr lang="de-DE" i="1" dirty="0" err="1">
                <a:solidFill>
                  <a:srgbClr val="002060"/>
                </a:solidFill>
              </a:rPr>
              <a:t>other</a:t>
            </a:r>
            <a:r>
              <a:rPr lang="de-DE" i="1" dirty="0">
                <a:solidFill>
                  <a:srgbClr val="002060"/>
                </a:solidFill>
              </a:rPr>
              <a:t> variables)</a:t>
            </a:r>
            <a:r>
              <a:rPr lang="de-DE" sz="2000" b="1" i="1" dirty="0">
                <a:solidFill>
                  <a:srgbClr val="002060"/>
                </a:solidFill>
              </a:rPr>
              <a:t>:</a:t>
            </a:r>
          </a:p>
          <a:p>
            <a:pPr lvl="0">
              <a:buFont typeface="Arial" panose="020B0604020202020204" pitchFamily="34" charset="0"/>
              <a:buChar char="•"/>
            </a:pPr>
            <a:r>
              <a:rPr lang="de-DE" sz="1200" dirty="0" err="1">
                <a:solidFill>
                  <a:schemeClr val="accent6">
                    <a:lumMod val="50000"/>
                  </a:schemeClr>
                </a:solidFill>
              </a:rPr>
              <a:t>Current</a:t>
            </a:r>
            <a:r>
              <a:rPr lang="de-DE" sz="1200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de-DE" sz="1200" dirty="0" err="1">
                <a:solidFill>
                  <a:schemeClr val="accent6">
                    <a:lumMod val="50000"/>
                  </a:schemeClr>
                </a:solidFill>
              </a:rPr>
              <a:t>satellites</a:t>
            </a:r>
            <a:r>
              <a:rPr lang="de-DE" sz="1200" dirty="0">
                <a:solidFill>
                  <a:schemeClr val="accent6">
                    <a:lumMod val="50000"/>
                  </a:schemeClr>
                </a:solidFill>
              </a:rPr>
              <a:t> not </a:t>
            </a:r>
            <a:r>
              <a:rPr lang="de-DE" sz="1200" dirty="0" err="1">
                <a:solidFill>
                  <a:schemeClr val="accent6">
                    <a:lumMod val="50000"/>
                  </a:schemeClr>
                </a:solidFill>
              </a:rPr>
              <a:t>optimized</a:t>
            </a:r>
            <a:r>
              <a:rPr lang="de-DE" sz="1200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de-DE" sz="1200" dirty="0" err="1">
                <a:solidFill>
                  <a:schemeClr val="accent6">
                    <a:lumMod val="50000"/>
                  </a:schemeClr>
                </a:solidFill>
              </a:rPr>
              <a:t>to</a:t>
            </a:r>
            <a:r>
              <a:rPr lang="de-DE" sz="1200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de-DE" sz="1200" dirty="0" err="1">
                <a:solidFill>
                  <a:schemeClr val="accent6">
                    <a:lumMod val="50000"/>
                  </a:schemeClr>
                </a:solidFill>
              </a:rPr>
              <a:t>obtain</a:t>
            </a:r>
            <a:r>
              <a:rPr lang="de-DE" sz="1200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de-DE" sz="1200" dirty="0" err="1">
                <a:solidFill>
                  <a:schemeClr val="accent6">
                    <a:lumMod val="50000"/>
                  </a:schemeClr>
                </a:solidFill>
              </a:rPr>
              <a:t>information</a:t>
            </a:r>
            <a:r>
              <a:rPr lang="de-DE" sz="1200" dirty="0">
                <a:solidFill>
                  <a:schemeClr val="accent6">
                    <a:lumMod val="50000"/>
                  </a:schemeClr>
                </a:solidFill>
              </a:rPr>
              <a:t> on </a:t>
            </a:r>
            <a:r>
              <a:rPr lang="de-DE" sz="1200" dirty="0" err="1">
                <a:solidFill>
                  <a:schemeClr val="accent6">
                    <a:lumMod val="50000"/>
                  </a:schemeClr>
                </a:solidFill>
              </a:rPr>
              <a:t>anthropogenic</a:t>
            </a:r>
            <a:r>
              <a:rPr lang="de-DE" sz="1200" dirty="0">
                <a:solidFill>
                  <a:schemeClr val="accent6">
                    <a:lumMod val="50000"/>
                  </a:schemeClr>
                </a:solidFill>
              </a:rPr>
              <a:t> CO</a:t>
            </a:r>
            <a:r>
              <a:rPr lang="de-DE" sz="1200" baseline="-25000" dirty="0">
                <a:solidFill>
                  <a:schemeClr val="accent6">
                    <a:lumMod val="50000"/>
                  </a:schemeClr>
                </a:solidFill>
              </a:rPr>
              <a:t>2</a:t>
            </a:r>
            <a:r>
              <a:rPr lang="de-DE" sz="1200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de-DE" sz="1200" dirty="0" err="1">
                <a:solidFill>
                  <a:schemeClr val="accent6">
                    <a:lumMod val="50000"/>
                  </a:schemeClr>
                </a:solidFill>
              </a:rPr>
              <a:t>emissions</a:t>
            </a:r>
            <a:endParaRPr lang="de-DE" sz="1200" dirty="0">
              <a:solidFill>
                <a:schemeClr val="accent6">
                  <a:lumMod val="50000"/>
                </a:schemeClr>
              </a:solidFill>
            </a:endParaRPr>
          </a:p>
          <a:p>
            <a:pPr lvl="0">
              <a:buFont typeface="Arial" panose="020B0604020202020204" pitchFamily="34" charset="0"/>
              <a:buChar char="•"/>
            </a:pPr>
            <a:r>
              <a:rPr lang="de-DE" sz="1200" dirty="0">
                <a:solidFill>
                  <a:schemeClr val="accent6">
                    <a:lumMod val="50000"/>
                  </a:schemeClr>
                </a:solidFill>
              </a:rPr>
              <a:t>Situation will </a:t>
            </a:r>
            <a:r>
              <a:rPr lang="de-DE" sz="1200" dirty="0" err="1">
                <a:solidFill>
                  <a:schemeClr val="accent6">
                    <a:lumMod val="50000"/>
                  </a:schemeClr>
                </a:solidFill>
              </a:rPr>
              <a:t>be</a:t>
            </a:r>
            <a:r>
              <a:rPr lang="de-DE" sz="1200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de-DE" sz="1200" dirty="0" err="1">
                <a:solidFill>
                  <a:schemeClr val="accent6">
                    <a:lumMod val="50000"/>
                  </a:schemeClr>
                </a:solidFill>
              </a:rPr>
              <a:t>much</a:t>
            </a:r>
            <a:r>
              <a:rPr lang="de-DE" sz="1200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de-DE" sz="1200" dirty="0" err="1">
                <a:solidFill>
                  <a:schemeClr val="accent6">
                    <a:lumMod val="50000"/>
                  </a:schemeClr>
                </a:solidFill>
              </a:rPr>
              <a:t>better</a:t>
            </a:r>
            <a:r>
              <a:rPr lang="de-DE" sz="1200" dirty="0">
                <a:solidFill>
                  <a:schemeClr val="accent6">
                    <a:lumMod val="50000"/>
                  </a:schemeClr>
                </a:solidFill>
              </a:rPr>
              <a:t> in </a:t>
            </a:r>
            <a:r>
              <a:rPr lang="de-DE" sz="1200" dirty="0" err="1">
                <a:solidFill>
                  <a:schemeClr val="accent6">
                    <a:lumMod val="50000"/>
                  </a:schemeClr>
                </a:solidFill>
              </a:rPr>
              <a:t>the</a:t>
            </a:r>
            <a:r>
              <a:rPr lang="de-DE" sz="1200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de-DE" sz="1200" dirty="0" err="1">
                <a:solidFill>
                  <a:schemeClr val="accent6">
                    <a:lumMod val="50000"/>
                  </a:schemeClr>
                </a:solidFill>
              </a:rPr>
              <a:t>future</a:t>
            </a:r>
            <a:r>
              <a:rPr lang="de-DE" sz="1200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de-DE" sz="1200" dirty="0" err="1">
                <a:solidFill>
                  <a:schemeClr val="accent6">
                    <a:lumMod val="50000"/>
                  </a:schemeClr>
                </a:solidFill>
              </a:rPr>
              <a:t>thanks</a:t>
            </a:r>
            <a:r>
              <a:rPr lang="de-DE" sz="1200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de-DE" sz="1200" dirty="0" err="1">
                <a:solidFill>
                  <a:schemeClr val="accent6">
                    <a:lumMod val="50000"/>
                  </a:schemeClr>
                </a:solidFill>
              </a:rPr>
              <a:t>to</a:t>
            </a:r>
            <a:r>
              <a:rPr lang="de-DE" sz="1200" dirty="0">
                <a:solidFill>
                  <a:schemeClr val="accent6">
                    <a:lumMod val="50000"/>
                  </a:schemeClr>
                </a:solidFill>
              </a:rPr>
              <a:t> initiatives </a:t>
            </a:r>
            <a:r>
              <a:rPr lang="de-DE" sz="1200" dirty="0" err="1">
                <a:solidFill>
                  <a:schemeClr val="accent6">
                    <a:lumMod val="50000"/>
                  </a:schemeClr>
                </a:solidFill>
              </a:rPr>
              <a:t>from</a:t>
            </a:r>
            <a:r>
              <a:rPr lang="de-DE" sz="1200" dirty="0">
                <a:solidFill>
                  <a:schemeClr val="accent6">
                    <a:lumMod val="50000"/>
                  </a:schemeClr>
                </a:solidFill>
              </a:rPr>
              <a:t> EU, ESA, ECMWF, EUMETSAT, etc. (</a:t>
            </a:r>
            <a:r>
              <a:rPr lang="de-DE" sz="1200" dirty="0" err="1">
                <a:solidFill>
                  <a:schemeClr val="accent6">
                    <a:lumMod val="50000"/>
                  </a:schemeClr>
                </a:solidFill>
              </a:rPr>
              <a:t>planned</a:t>
            </a:r>
            <a:r>
              <a:rPr lang="de-DE" sz="1200" dirty="0">
                <a:solidFill>
                  <a:schemeClr val="accent6">
                    <a:lumMod val="50000"/>
                  </a:schemeClr>
                </a:solidFill>
              </a:rPr>
              <a:t> CO2M </a:t>
            </a:r>
            <a:r>
              <a:rPr lang="de-DE" sz="1200" dirty="0" err="1">
                <a:solidFill>
                  <a:schemeClr val="accent6">
                    <a:lumMod val="50000"/>
                  </a:schemeClr>
                </a:solidFill>
              </a:rPr>
              <a:t>satellite</a:t>
            </a:r>
            <a:r>
              <a:rPr lang="de-DE" sz="1200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de-DE" sz="1200" dirty="0" err="1">
                <a:solidFill>
                  <a:schemeClr val="accent6">
                    <a:lumMod val="50000"/>
                  </a:schemeClr>
                </a:solidFill>
              </a:rPr>
              <a:t>constellation</a:t>
            </a:r>
            <a:r>
              <a:rPr lang="de-DE" sz="1200" dirty="0">
                <a:solidFill>
                  <a:schemeClr val="accent6">
                    <a:lumMod val="50000"/>
                  </a:schemeClr>
                </a:solidFill>
              </a:rPr>
              <a:t>, CHE, VERIFY, …)</a:t>
            </a:r>
          </a:p>
          <a:p>
            <a:pPr lvl="0">
              <a:buFont typeface="Arial" panose="020B0604020202020204" pitchFamily="34" charset="0"/>
              <a:buChar char="•"/>
            </a:pPr>
            <a:r>
              <a:rPr lang="de-DE" sz="1200" dirty="0" err="1">
                <a:solidFill>
                  <a:schemeClr val="accent6">
                    <a:lumMod val="50000"/>
                  </a:schemeClr>
                </a:solidFill>
              </a:rPr>
              <a:t>Nevertheless</a:t>
            </a:r>
            <a:r>
              <a:rPr lang="de-DE" sz="1200" dirty="0">
                <a:solidFill>
                  <a:schemeClr val="accent6">
                    <a:lumMod val="50000"/>
                  </a:schemeClr>
                </a:solidFill>
              </a:rPr>
              <a:t>, </a:t>
            </a:r>
            <a:r>
              <a:rPr lang="de-DE" sz="1200" dirty="0" err="1">
                <a:solidFill>
                  <a:schemeClr val="accent6">
                    <a:lumMod val="50000"/>
                  </a:schemeClr>
                </a:solidFill>
              </a:rPr>
              <a:t>several</a:t>
            </a:r>
            <a:r>
              <a:rPr lang="de-DE" sz="1200" dirty="0">
                <a:solidFill>
                  <a:schemeClr val="accent6">
                    <a:lumMod val="50000"/>
                  </a:schemeClr>
                </a:solidFill>
              </a:rPr>
              <a:t> peer-</a:t>
            </a:r>
            <a:r>
              <a:rPr lang="de-DE" sz="1200" dirty="0" err="1">
                <a:solidFill>
                  <a:schemeClr val="accent6">
                    <a:lumMod val="50000"/>
                  </a:schemeClr>
                </a:solidFill>
              </a:rPr>
              <a:t>reviewed</a:t>
            </a:r>
            <a:r>
              <a:rPr lang="de-DE" sz="1200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de-DE" sz="1200" dirty="0" err="1">
                <a:solidFill>
                  <a:schemeClr val="accent6">
                    <a:lumMod val="50000"/>
                  </a:schemeClr>
                </a:solidFill>
              </a:rPr>
              <a:t>publications</a:t>
            </a:r>
            <a:r>
              <a:rPr lang="de-DE" sz="1200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de-DE" sz="1200" dirty="0" err="1">
                <a:solidFill>
                  <a:schemeClr val="accent6">
                    <a:lumMod val="50000"/>
                  </a:schemeClr>
                </a:solidFill>
              </a:rPr>
              <a:t>addressing</a:t>
            </a:r>
            <a:r>
              <a:rPr lang="de-DE" sz="1200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de-DE" sz="1200" dirty="0" err="1">
                <a:solidFill>
                  <a:schemeClr val="accent6">
                    <a:lumMod val="50000"/>
                  </a:schemeClr>
                </a:solidFill>
              </a:rPr>
              <a:t>this</a:t>
            </a:r>
            <a:r>
              <a:rPr lang="de-DE" sz="1200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de-DE" sz="1200" dirty="0" err="1">
                <a:solidFill>
                  <a:schemeClr val="accent6">
                    <a:lumMod val="50000"/>
                  </a:schemeClr>
                </a:solidFill>
              </a:rPr>
              <a:t>important</a:t>
            </a:r>
            <a:r>
              <a:rPr lang="de-DE" sz="1200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de-DE" sz="1200" dirty="0" err="1">
                <a:solidFill>
                  <a:schemeClr val="accent6">
                    <a:lumMod val="50000"/>
                  </a:schemeClr>
                </a:solidFill>
              </a:rPr>
              <a:t>application</a:t>
            </a:r>
            <a:r>
              <a:rPr lang="de-DE" sz="1200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de-DE" sz="1200" dirty="0" err="1">
                <a:solidFill>
                  <a:schemeClr val="accent6">
                    <a:lumMod val="50000"/>
                  </a:schemeClr>
                </a:solidFill>
              </a:rPr>
              <a:t>with</a:t>
            </a:r>
            <a:r>
              <a:rPr lang="de-DE" sz="1200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de-DE" sz="1200" dirty="0" err="1">
                <a:solidFill>
                  <a:schemeClr val="accent6">
                    <a:lumMod val="50000"/>
                  </a:schemeClr>
                </a:solidFill>
              </a:rPr>
              <a:t>already</a:t>
            </a:r>
            <a:r>
              <a:rPr lang="de-DE" sz="1200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de-DE" sz="1200" dirty="0" err="1">
                <a:solidFill>
                  <a:schemeClr val="accent6">
                    <a:lumMod val="50000"/>
                  </a:schemeClr>
                </a:solidFill>
              </a:rPr>
              <a:t>existing</a:t>
            </a:r>
            <a:r>
              <a:rPr lang="de-DE" sz="1200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de-DE" sz="1200" dirty="0" err="1">
                <a:solidFill>
                  <a:schemeClr val="accent6">
                    <a:lumMod val="50000"/>
                  </a:schemeClr>
                </a:solidFill>
              </a:rPr>
              <a:t>satellites</a:t>
            </a:r>
            <a:r>
              <a:rPr lang="de-DE" sz="1200" dirty="0">
                <a:solidFill>
                  <a:schemeClr val="accent6">
                    <a:lumMod val="50000"/>
                  </a:schemeClr>
                </a:solidFill>
              </a:rPr>
              <a:t> (not </a:t>
            </a:r>
            <a:r>
              <a:rPr lang="de-DE" sz="1200" dirty="0" err="1">
                <a:solidFill>
                  <a:schemeClr val="accent6">
                    <a:lumMod val="50000"/>
                  </a:schemeClr>
                </a:solidFill>
              </a:rPr>
              <a:t>only</a:t>
            </a:r>
            <a:r>
              <a:rPr lang="de-DE" sz="1200" dirty="0">
                <a:solidFill>
                  <a:schemeClr val="accent6">
                    <a:lumMod val="50000"/>
                  </a:schemeClr>
                </a:solidFill>
              </a:rPr>
              <a:t> CO</a:t>
            </a:r>
            <a:r>
              <a:rPr lang="de-DE" sz="1200" baseline="-25000" dirty="0">
                <a:solidFill>
                  <a:schemeClr val="accent6">
                    <a:lumMod val="50000"/>
                  </a:schemeClr>
                </a:solidFill>
              </a:rPr>
              <a:t>2</a:t>
            </a:r>
            <a:r>
              <a:rPr lang="de-DE" sz="1200" dirty="0">
                <a:solidFill>
                  <a:schemeClr val="accent6">
                    <a:lumMod val="50000"/>
                  </a:schemeClr>
                </a:solidFill>
              </a:rPr>
              <a:t>, but also CH</a:t>
            </a:r>
            <a:r>
              <a:rPr lang="de-DE" sz="1200" baseline="-25000" dirty="0">
                <a:solidFill>
                  <a:schemeClr val="accent6">
                    <a:lumMod val="50000"/>
                  </a:schemeClr>
                </a:solidFill>
              </a:rPr>
              <a:t>4</a:t>
            </a:r>
            <a:r>
              <a:rPr lang="de-DE" sz="1200" dirty="0">
                <a:solidFill>
                  <a:schemeClr val="accent6">
                    <a:lumMod val="50000"/>
                  </a:schemeClr>
                </a:solidFill>
              </a:rPr>
              <a:t>, …)</a:t>
            </a:r>
          </a:p>
          <a:p>
            <a:pPr lvl="0">
              <a:buFont typeface="Arial" panose="020B0604020202020204" pitchFamily="34" charset="0"/>
              <a:buChar char="•"/>
            </a:pPr>
            <a:r>
              <a:rPr lang="de-DE" sz="1200" dirty="0" err="1">
                <a:solidFill>
                  <a:schemeClr val="accent6">
                    <a:lumMod val="50000"/>
                  </a:schemeClr>
                </a:solidFill>
              </a:rPr>
              <a:t>Significant</a:t>
            </a:r>
            <a:r>
              <a:rPr lang="de-DE" sz="1200" dirty="0">
                <a:solidFill>
                  <a:schemeClr val="accent6">
                    <a:lumMod val="50000"/>
                  </a:schemeClr>
                </a:solidFill>
              </a:rPr>
              <a:t> European </a:t>
            </a:r>
            <a:r>
              <a:rPr lang="de-DE" sz="1200" dirty="0" err="1">
                <a:solidFill>
                  <a:schemeClr val="accent6">
                    <a:lumMod val="50000"/>
                  </a:schemeClr>
                </a:solidFill>
              </a:rPr>
              <a:t>contributions</a:t>
            </a:r>
            <a:r>
              <a:rPr lang="de-DE" sz="1200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de-DE" sz="1200" dirty="0" err="1">
                <a:solidFill>
                  <a:schemeClr val="accent6">
                    <a:lumMod val="50000"/>
                  </a:schemeClr>
                </a:solidFill>
              </a:rPr>
              <a:t>thanks</a:t>
            </a:r>
            <a:r>
              <a:rPr lang="de-DE" sz="1200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de-DE" sz="1200" dirty="0" err="1">
                <a:solidFill>
                  <a:schemeClr val="accent6">
                    <a:lumMod val="50000"/>
                  </a:schemeClr>
                </a:solidFill>
              </a:rPr>
              <a:t>to</a:t>
            </a:r>
            <a:r>
              <a:rPr lang="de-DE" sz="1200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de-DE" sz="1200" dirty="0" err="1">
                <a:solidFill>
                  <a:schemeClr val="accent6">
                    <a:lumMod val="50000"/>
                  </a:schemeClr>
                </a:solidFill>
              </a:rPr>
              <a:t>progress</a:t>
            </a:r>
            <a:r>
              <a:rPr lang="de-DE" sz="1200" dirty="0">
                <a:solidFill>
                  <a:schemeClr val="accent6">
                    <a:lumMod val="50000"/>
                  </a:schemeClr>
                </a:solidFill>
              </a:rPr>
              <a:t> in GHG-CCI w.r.t. </a:t>
            </a:r>
            <a:r>
              <a:rPr lang="de-DE" sz="1200" dirty="0" err="1">
                <a:solidFill>
                  <a:schemeClr val="accent6">
                    <a:lumMod val="50000"/>
                  </a:schemeClr>
                </a:solidFill>
              </a:rPr>
              <a:t>retrieval</a:t>
            </a:r>
            <a:r>
              <a:rPr lang="de-DE" sz="1200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de-DE" sz="1200" dirty="0" err="1">
                <a:solidFill>
                  <a:schemeClr val="accent6">
                    <a:lumMod val="50000"/>
                  </a:schemeClr>
                </a:solidFill>
              </a:rPr>
              <a:t>algorithm</a:t>
            </a:r>
            <a:r>
              <a:rPr lang="de-DE" sz="1200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de-DE" sz="1200" dirty="0" err="1">
                <a:solidFill>
                  <a:schemeClr val="accent6">
                    <a:lumMod val="50000"/>
                  </a:schemeClr>
                </a:solidFill>
              </a:rPr>
              <a:t>developments</a:t>
            </a:r>
            <a:r>
              <a:rPr lang="de-DE" sz="1200" dirty="0">
                <a:solidFill>
                  <a:schemeClr val="accent6">
                    <a:lumMod val="50000"/>
                  </a:schemeClr>
                </a:solidFill>
              </a:rPr>
              <a:t>, </a:t>
            </a:r>
            <a:r>
              <a:rPr lang="de-DE" sz="1200" dirty="0" err="1">
                <a:solidFill>
                  <a:schemeClr val="accent6">
                    <a:lumMod val="50000"/>
                  </a:schemeClr>
                </a:solidFill>
              </a:rPr>
              <a:t>data</a:t>
            </a:r>
            <a:r>
              <a:rPr lang="de-DE" sz="1200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de-DE" sz="1200" dirty="0" err="1">
                <a:solidFill>
                  <a:schemeClr val="accent6">
                    <a:lumMod val="50000"/>
                  </a:schemeClr>
                </a:solidFill>
              </a:rPr>
              <a:t>processing</a:t>
            </a:r>
            <a:r>
              <a:rPr lang="de-DE" sz="1200" dirty="0">
                <a:solidFill>
                  <a:schemeClr val="accent6">
                    <a:lumMod val="50000"/>
                  </a:schemeClr>
                </a:solidFill>
              </a:rPr>
              <a:t>, </a:t>
            </a:r>
            <a:r>
              <a:rPr lang="de-DE" sz="1200" dirty="0" err="1">
                <a:solidFill>
                  <a:schemeClr val="accent6">
                    <a:lumMod val="50000"/>
                  </a:schemeClr>
                </a:solidFill>
              </a:rPr>
              <a:t>validation</a:t>
            </a:r>
            <a:r>
              <a:rPr lang="de-DE" sz="1200" dirty="0">
                <a:solidFill>
                  <a:schemeClr val="accent6">
                    <a:lumMod val="50000"/>
                  </a:schemeClr>
                </a:solidFill>
              </a:rPr>
              <a:t>, </a:t>
            </a:r>
            <a:r>
              <a:rPr lang="de-DE" sz="1200" dirty="0" err="1">
                <a:solidFill>
                  <a:schemeClr val="accent6">
                    <a:lumMod val="50000"/>
                  </a:schemeClr>
                </a:solidFill>
              </a:rPr>
              <a:t>user</a:t>
            </a:r>
            <a:r>
              <a:rPr lang="de-DE" sz="1200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de-DE" sz="1200" dirty="0" err="1">
                <a:solidFill>
                  <a:schemeClr val="accent6">
                    <a:lumMod val="50000"/>
                  </a:schemeClr>
                </a:solidFill>
              </a:rPr>
              <a:t>assessments</a:t>
            </a:r>
            <a:r>
              <a:rPr lang="de-DE" sz="1200" dirty="0">
                <a:solidFill>
                  <a:schemeClr val="accent6">
                    <a:lumMod val="50000"/>
                  </a:schemeClr>
                </a:solidFill>
              </a:rPr>
              <a:t>, iterative </a:t>
            </a:r>
            <a:r>
              <a:rPr lang="de-DE" sz="1200" dirty="0" err="1">
                <a:solidFill>
                  <a:schemeClr val="accent6">
                    <a:lumMod val="50000"/>
                  </a:schemeClr>
                </a:solidFill>
              </a:rPr>
              <a:t>improvements</a:t>
            </a:r>
            <a:r>
              <a:rPr lang="de-DE" sz="1200" dirty="0">
                <a:solidFill>
                  <a:schemeClr val="accent6">
                    <a:lumMod val="50000"/>
                  </a:schemeClr>
                </a:solidFill>
              </a:rPr>
              <a:t>, …</a:t>
            </a:r>
          </a:p>
          <a:p>
            <a:pPr lvl="0">
              <a:buFont typeface="Arial" panose="020B0604020202020204" pitchFamily="34" charset="0"/>
              <a:buChar char="•"/>
            </a:pPr>
            <a:r>
              <a:rPr lang="de-DE" sz="1200" dirty="0">
                <a:solidFill>
                  <a:schemeClr val="accent6">
                    <a:lumMod val="50000"/>
                  </a:schemeClr>
                </a:solidFill>
              </a:rPr>
              <a:t>Initial GHG-CCI </a:t>
            </a:r>
            <a:r>
              <a:rPr lang="de-DE" sz="1200" dirty="0" err="1">
                <a:solidFill>
                  <a:schemeClr val="accent6">
                    <a:lumMod val="50000"/>
                  </a:schemeClr>
                </a:solidFill>
              </a:rPr>
              <a:t>project</a:t>
            </a:r>
            <a:r>
              <a:rPr lang="de-DE" sz="1200" dirty="0">
                <a:solidFill>
                  <a:schemeClr val="accent6">
                    <a:lumMod val="50000"/>
                  </a:schemeClr>
                </a:solidFill>
              </a:rPr>
              <a:t>: Products </a:t>
            </a:r>
            <a:r>
              <a:rPr lang="de-DE" sz="1200" dirty="0" err="1">
                <a:solidFill>
                  <a:schemeClr val="accent6">
                    <a:lumMod val="50000"/>
                  </a:schemeClr>
                </a:solidFill>
              </a:rPr>
              <a:t>now</a:t>
            </a:r>
            <a:r>
              <a:rPr lang="de-DE" sz="1200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de-DE" sz="1200" dirty="0" err="1">
                <a:solidFill>
                  <a:schemeClr val="accent6">
                    <a:lumMod val="50000"/>
                  </a:schemeClr>
                </a:solidFill>
              </a:rPr>
              <a:t>generated</a:t>
            </a:r>
            <a:r>
              <a:rPr lang="de-DE" sz="1200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de-DE" sz="1200" dirty="0" err="1">
                <a:solidFill>
                  <a:schemeClr val="accent6">
                    <a:lumMod val="50000"/>
                  </a:schemeClr>
                </a:solidFill>
              </a:rPr>
              <a:t>operationally</a:t>
            </a:r>
            <a:r>
              <a:rPr lang="de-DE" sz="1200" dirty="0">
                <a:solidFill>
                  <a:schemeClr val="accent6">
                    <a:lumMod val="50000"/>
                  </a:schemeClr>
                </a:solidFill>
              </a:rPr>
              <a:t> via C3S</a:t>
            </a:r>
          </a:p>
          <a:p>
            <a:pPr lvl="0">
              <a:buFont typeface="Arial" panose="020B0604020202020204" pitchFamily="34" charset="0"/>
              <a:buChar char="•"/>
            </a:pPr>
            <a:r>
              <a:rPr lang="de-DE" sz="1200" dirty="0" err="1">
                <a:solidFill>
                  <a:schemeClr val="accent6">
                    <a:lumMod val="50000"/>
                  </a:schemeClr>
                </a:solidFill>
              </a:rPr>
              <a:t>Ongoing</a:t>
            </a:r>
            <a:r>
              <a:rPr lang="de-DE" sz="1200" dirty="0">
                <a:solidFill>
                  <a:schemeClr val="accent6">
                    <a:lumMod val="50000"/>
                  </a:schemeClr>
                </a:solidFill>
              </a:rPr>
              <a:t> GHG-CCI+ </a:t>
            </a:r>
            <a:r>
              <a:rPr lang="de-DE" sz="1200" dirty="0" err="1">
                <a:solidFill>
                  <a:schemeClr val="accent6">
                    <a:lumMod val="50000"/>
                  </a:schemeClr>
                </a:solidFill>
              </a:rPr>
              <a:t>project</a:t>
            </a:r>
            <a:r>
              <a:rPr lang="de-DE" sz="1200" dirty="0">
                <a:solidFill>
                  <a:schemeClr val="accent6">
                    <a:lumMod val="50000"/>
                  </a:schemeClr>
                </a:solidFill>
              </a:rPr>
              <a:t>: New </a:t>
            </a:r>
            <a:r>
              <a:rPr lang="de-DE" sz="1200" dirty="0" err="1">
                <a:solidFill>
                  <a:schemeClr val="accent6">
                    <a:lumMod val="50000"/>
                  </a:schemeClr>
                </a:solidFill>
              </a:rPr>
              <a:t>retrieval</a:t>
            </a:r>
            <a:r>
              <a:rPr lang="de-DE" sz="1200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de-DE" sz="1200" dirty="0" err="1">
                <a:solidFill>
                  <a:schemeClr val="accent6">
                    <a:lumMod val="50000"/>
                  </a:schemeClr>
                </a:solidFill>
              </a:rPr>
              <a:t>algorithms</a:t>
            </a:r>
            <a:r>
              <a:rPr lang="de-DE" sz="1200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de-DE" sz="1200" dirty="0" err="1">
                <a:solidFill>
                  <a:schemeClr val="accent6">
                    <a:lumMod val="50000"/>
                  </a:schemeClr>
                </a:solidFill>
              </a:rPr>
              <a:t>and</a:t>
            </a:r>
            <a:r>
              <a:rPr lang="de-DE" sz="1200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de-DE" sz="1200" dirty="0" err="1">
                <a:solidFill>
                  <a:schemeClr val="accent6">
                    <a:lumMod val="50000"/>
                  </a:schemeClr>
                </a:solidFill>
              </a:rPr>
              <a:t>resulting</a:t>
            </a:r>
            <a:r>
              <a:rPr lang="de-DE" sz="1200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de-DE" sz="1200" dirty="0" err="1">
                <a:solidFill>
                  <a:schemeClr val="accent6">
                    <a:lumMod val="50000"/>
                  </a:schemeClr>
                </a:solidFill>
              </a:rPr>
              <a:t>data</a:t>
            </a:r>
            <a:r>
              <a:rPr lang="de-DE" sz="1200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de-DE" sz="1200" dirty="0" err="1">
                <a:solidFill>
                  <a:schemeClr val="accent6">
                    <a:lumMod val="50000"/>
                  </a:schemeClr>
                </a:solidFill>
              </a:rPr>
              <a:t>products</a:t>
            </a:r>
            <a:r>
              <a:rPr lang="de-DE" sz="1200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de-DE" sz="1200" dirty="0" err="1">
                <a:solidFill>
                  <a:schemeClr val="accent6">
                    <a:lumMod val="50000"/>
                  </a:schemeClr>
                </a:solidFill>
              </a:rPr>
              <a:t>from</a:t>
            </a:r>
            <a:r>
              <a:rPr lang="de-DE" sz="1200" dirty="0">
                <a:solidFill>
                  <a:schemeClr val="accent6">
                    <a:lumMod val="50000"/>
                  </a:schemeClr>
                </a:solidFill>
              </a:rPr>
              <a:t> OCO-2, S5P, GOSAT-2, </a:t>
            </a:r>
            <a:r>
              <a:rPr lang="de-DE" sz="1200" dirty="0" err="1">
                <a:solidFill>
                  <a:schemeClr val="accent6">
                    <a:lumMod val="50000"/>
                  </a:schemeClr>
                </a:solidFill>
              </a:rPr>
              <a:t>TanSat</a:t>
            </a:r>
            <a:r>
              <a:rPr lang="de-DE" sz="1200" dirty="0">
                <a:solidFill>
                  <a:schemeClr val="accent6">
                    <a:lumMod val="50000"/>
                  </a:schemeClr>
                </a:solidFill>
              </a:rPr>
              <a:t> </a:t>
            </a:r>
          </a:p>
          <a:p>
            <a:pPr lvl="0">
              <a:buFont typeface="Arial" panose="020B0604020202020204" pitchFamily="34" charset="0"/>
              <a:buChar char="•"/>
            </a:pPr>
            <a:r>
              <a:rPr lang="de-DE" sz="1200" dirty="0">
                <a:solidFill>
                  <a:srgbClr val="FF0000"/>
                </a:solidFill>
              </a:rPr>
              <a:t>Paris </a:t>
            </a:r>
            <a:r>
              <a:rPr lang="de-DE" sz="1200" dirty="0" err="1">
                <a:solidFill>
                  <a:srgbClr val="FF0000"/>
                </a:solidFill>
              </a:rPr>
              <a:t>application</a:t>
            </a:r>
            <a:r>
              <a:rPr lang="de-DE" sz="1200" dirty="0">
                <a:solidFill>
                  <a:srgbClr val="FF0000"/>
                </a:solidFill>
              </a:rPr>
              <a:t> </a:t>
            </a:r>
            <a:r>
              <a:rPr lang="de-DE" sz="1200" dirty="0" err="1">
                <a:solidFill>
                  <a:srgbClr val="FF0000"/>
                </a:solidFill>
              </a:rPr>
              <a:t>requires</a:t>
            </a:r>
            <a:r>
              <a:rPr lang="de-DE" sz="1200" dirty="0">
                <a:solidFill>
                  <a:srgbClr val="FF0000"/>
                </a:solidFill>
              </a:rPr>
              <a:t> </a:t>
            </a:r>
            <a:r>
              <a:rPr lang="de-DE" sz="1200" dirty="0" err="1">
                <a:solidFill>
                  <a:srgbClr val="FF0000"/>
                </a:solidFill>
              </a:rPr>
              <a:t>highest</a:t>
            </a:r>
            <a:r>
              <a:rPr lang="de-DE" sz="1200" dirty="0">
                <a:solidFill>
                  <a:srgbClr val="FF0000"/>
                </a:solidFill>
              </a:rPr>
              <a:t> </a:t>
            </a:r>
            <a:r>
              <a:rPr lang="de-DE" sz="1200" dirty="0" err="1">
                <a:solidFill>
                  <a:srgbClr val="FF0000"/>
                </a:solidFill>
              </a:rPr>
              <a:t>possible</a:t>
            </a:r>
            <a:r>
              <a:rPr lang="de-DE" sz="1200" dirty="0">
                <a:solidFill>
                  <a:srgbClr val="FF0000"/>
                </a:solidFill>
              </a:rPr>
              <a:t> </a:t>
            </a:r>
            <a:r>
              <a:rPr lang="de-DE" sz="1200" dirty="0" err="1">
                <a:solidFill>
                  <a:srgbClr val="FF0000"/>
                </a:solidFill>
              </a:rPr>
              <a:t>data</a:t>
            </a:r>
            <a:r>
              <a:rPr lang="de-DE" sz="1200" dirty="0">
                <a:solidFill>
                  <a:srgbClr val="FF0000"/>
                </a:solidFill>
              </a:rPr>
              <a:t> </a:t>
            </a:r>
            <a:r>
              <a:rPr lang="de-DE" sz="1200" dirty="0" err="1">
                <a:solidFill>
                  <a:srgbClr val="FF0000"/>
                </a:solidFill>
              </a:rPr>
              <a:t>quality</a:t>
            </a:r>
            <a:r>
              <a:rPr lang="de-DE" sz="1200" dirty="0">
                <a:solidFill>
                  <a:srgbClr val="FF0000"/>
                </a:solidFill>
              </a:rPr>
              <a:t> (</a:t>
            </a:r>
            <a:r>
              <a:rPr lang="de-DE" sz="1200" dirty="0" err="1">
                <a:solidFill>
                  <a:srgbClr val="FF0000"/>
                </a:solidFill>
              </a:rPr>
              <a:t>further</a:t>
            </a:r>
            <a:r>
              <a:rPr lang="de-DE" sz="1200" dirty="0">
                <a:solidFill>
                  <a:srgbClr val="FF0000"/>
                </a:solidFill>
              </a:rPr>
              <a:t> </a:t>
            </a:r>
            <a:r>
              <a:rPr lang="de-DE" sz="1200" dirty="0" err="1">
                <a:solidFill>
                  <a:srgbClr val="FF0000"/>
                </a:solidFill>
              </a:rPr>
              <a:t>reduction</a:t>
            </a:r>
            <a:r>
              <a:rPr lang="de-DE" sz="1200" dirty="0">
                <a:solidFill>
                  <a:srgbClr val="FF0000"/>
                </a:solidFill>
              </a:rPr>
              <a:t> </a:t>
            </a:r>
            <a:r>
              <a:rPr lang="de-DE" sz="1200" dirty="0" err="1">
                <a:solidFill>
                  <a:srgbClr val="FF0000"/>
                </a:solidFill>
              </a:rPr>
              <a:t>of</a:t>
            </a:r>
            <a:r>
              <a:rPr lang="de-DE" sz="1200" dirty="0">
                <a:solidFill>
                  <a:srgbClr val="FF0000"/>
                </a:solidFill>
              </a:rPr>
              <a:t> </a:t>
            </a:r>
            <a:r>
              <a:rPr lang="de-DE" sz="1200" dirty="0" err="1">
                <a:solidFill>
                  <a:srgbClr val="FF0000"/>
                </a:solidFill>
              </a:rPr>
              <a:t>biases</a:t>
            </a:r>
            <a:r>
              <a:rPr lang="de-DE" sz="1200" dirty="0">
                <a:solidFill>
                  <a:srgbClr val="FF0000"/>
                </a:solidFill>
              </a:rPr>
              <a:t>, </a:t>
            </a:r>
            <a:r>
              <a:rPr lang="de-DE" sz="1200" dirty="0" err="1">
                <a:solidFill>
                  <a:srgbClr val="FF0000"/>
                </a:solidFill>
              </a:rPr>
              <a:t>increase</a:t>
            </a:r>
            <a:r>
              <a:rPr lang="de-DE" sz="1200" dirty="0">
                <a:solidFill>
                  <a:srgbClr val="FF0000"/>
                </a:solidFill>
              </a:rPr>
              <a:t> </a:t>
            </a:r>
            <a:r>
              <a:rPr lang="de-DE" sz="1200" dirty="0" err="1">
                <a:solidFill>
                  <a:srgbClr val="FF0000"/>
                </a:solidFill>
              </a:rPr>
              <a:t>of</a:t>
            </a:r>
            <a:r>
              <a:rPr lang="de-DE" sz="1200" dirty="0">
                <a:solidFill>
                  <a:srgbClr val="FF0000"/>
                </a:solidFill>
              </a:rPr>
              <a:t> </a:t>
            </a:r>
            <a:r>
              <a:rPr lang="de-DE" sz="1200" dirty="0" err="1">
                <a:solidFill>
                  <a:srgbClr val="FF0000"/>
                </a:solidFill>
              </a:rPr>
              <a:t>data</a:t>
            </a:r>
            <a:r>
              <a:rPr lang="de-DE" sz="1200" dirty="0">
                <a:solidFill>
                  <a:srgbClr val="FF0000"/>
                </a:solidFill>
              </a:rPr>
              <a:t> </a:t>
            </a:r>
            <a:r>
              <a:rPr lang="de-DE" sz="1200" dirty="0" err="1">
                <a:solidFill>
                  <a:srgbClr val="FF0000"/>
                </a:solidFill>
              </a:rPr>
              <a:t>yield</a:t>
            </a:r>
            <a:r>
              <a:rPr lang="de-DE" sz="1200" dirty="0">
                <a:solidFill>
                  <a:srgbClr val="FF0000"/>
                </a:solidFill>
              </a:rPr>
              <a:t>, </a:t>
            </a:r>
            <a:r>
              <a:rPr lang="de-DE" sz="1200" dirty="0" err="1">
                <a:solidFill>
                  <a:srgbClr val="FF0000"/>
                </a:solidFill>
              </a:rPr>
              <a:t>uncertainty</a:t>
            </a:r>
            <a:r>
              <a:rPr lang="de-DE" sz="1200" dirty="0">
                <a:solidFill>
                  <a:srgbClr val="FF0000"/>
                </a:solidFill>
              </a:rPr>
              <a:t> </a:t>
            </a:r>
            <a:r>
              <a:rPr lang="de-DE" sz="1200" dirty="0" err="1">
                <a:solidFill>
                  <a:srgbClr val="FF0000"/>
                </a:solidFill>
              </a:rPr>
              <a:t>characterization</a:t>
            </a:r>
            <a:r>
              <a:rPr lang="de-DE" sz="1200" dirty="0">
                <a:solidFill>
                  <a:srgbClr val="FF0000"/>
                </a:solidFill>
              </a:rPr>
              <a:t>, …) </a:t>
            </a:r>
            <a:r>
              <a:rPr lang="de-DE" sz="1200" dirty="0" err="1">
                <a:solidFill>
                  <a:srgbClr val="FF0000"/>
                </a:solidFill>
              </a:rPr>
              <a:t>and</a:t>
            </a:r>
            <a:r>
              <a:rPr lang="de-DE" sz="1200" dirty="0">
                <a:solidFill>
                  <a:srgbClr val="FF0000"/>
                </a:solidFill>
              </a:rPr>
              <a:t> </a:t>
            </a:r>
            <a:r>
              <a:rPr lang="de-DE" sz="1200" dirty="0" err="1">
                <a:solidFill>
                  <a:srgbClr val="FF0000"/>
                </a:solidFill>
              </a:rPr>
              <a:t>assessment</a:t>
            </a:r>
            <a:r>
              <a:rPr lang="de-DE" sz="1200" dirty="0">
                <a:solidFill>
                  <a:srgbClr val="FF0000"/>
                </a:solidFill>
              </a:rPr>
              <a:t> </a:t>
            </a:r>
            <a:r>
              <a:rPr lang="de-DE" sz="1200" dirty="0" err="1">
                <a:solidFill>
                  <a:srgbClr val="FF0000"/>
                </a:solidFill>
              </a:rPr>
              <a:t>of</a:t>
            </a:r>
            <a:r>
              <a:rPr lang="de-DE" sz="1200" dirty="0">
                <a:solidFill>
                  <a:srgbClr val="FF0000"/>
                </a:solidFill>
              </a:rPr>
              <a:t> „</a:t>
            </a:r>
            <a:r>
              <a:rPr lang="de-DE" sz="1200" dirty="0" err="1">
                <a:solidFill>
                  <a:srgbClr val="FF0000"/>
                </a:solidFill>
              </a:rPr>
              <a:t>fitness</a:t>
            </a:r>
            <a:r>
              <a:rPr lang="de-DE" sz="1200" dirty="0">
                <a:solidFill>
                  <a:srgbClr val="FF0000"/>
                </a:solidFill>
              </a:rPr>
              <a:t> </a:t>
            </a:r>
            <a:r>
              <a:rPr lang="de-DE" sz="1200" dirty="0" err="1">
                <a:solidFill>
                  <a:srgbClr val="FF0000"/>
                </a:solidFill>
              </a:rPr>
              <a:t>for</a:t>
            </a:r>
            <a:r>
              <a:rPr lang="de-DE" sz="1200" dirty="0">
                <a:solidFill>
                  <a:srgbClr val="FF0000"/>
                </a:solidFill>
              </a:rPr>
              <a:t> </a:t>
            </a:r>
            <a:r>
              <a:rPr lang="de-DE" sz="1200" dirty="0" err="1">
                <a:solidFill>
                  <a:srgbClr val="FF0000"/>
                </a:solidFill>
              </a:rPr>
              <a:t>purpose</a:t>
            </a:r>
            <a:r>
              <a:rPr lang="de-DE" sz="1200" dirty="0">
                <a:solidFill>
                  <a:srgbClr val="FF0000"/>
                </a:solidFill>
              </a:rPr>
              <a:t>“:</a:t>
            </a:r>
          </a:p>
          <a:p>
            <a:pPr marL="355600" lvl="1">
              <a:buFont typeface="Arial" panose="020B0604020202020204" pitchFamily="34" charset="0"/>
              <a:buChar char="•"/>
            </a:pPr>
            <a:r>
              <a:rPr lang="de-DE" sz="1400" b="1" dirty="0">
                <a:solidFill>
                  <a:srgbClr val="FF0000"/>
                </a:solidFill>
              </a:rPr>
              <a:t>  </a:t>
            </a:r>
            <a:r>
              <a:rPr lang="de-DE" sz="1200" b="1" dirty="0">
                <a:solidFill>
                  <a:srgbClr val="FF0000"/>
                </a:solidFill>
              </a:rPr>
              <a:t>Fundamental R&amp;D </a:t>
            </a:r>
            <a:r>
              <a:rPr lang="de-DE" sz="1200" b="1" dirty="0" err="1">
                <a:solidFill>
                  <a:srgbClr val="FF0000"/>
                </a:solidFill>
              </a:rPr>
              <a:t>to</a:t>
            </a:r>
            <a:r>
              <a:rPr lang="de-DE" sz="1200" b="1" dirty="0">
                <a:solidFill>
                  <a:srgbClr val="FF0000"/>
                </a:solidFill>
              </a:rPr>
              <a:t> </a:t>
            </a:r>
            <a:r>
              <a:rPr lang="de-DE" sz="1200" b="1" dirty="0" err="1">
                <a:solidFill>
                  <a:srgbClr val="FF0000"/>
                </a:solidFill>
              </a:rPr>
              <a:t>further</a:t>
            </a:r>
            <a:r>
              <a:rPr lang="de-DE" sz="1200" b="1" dirty="0">
                <a:solidFill>
                  <a:srgbClr val="FF0000"/>
                </a:solidFill>
              </a:rPr>
              <a:t> </a:t>
            </a:r>
            <a:r>
              <a:rPr lang="de-DE" sz="1200" b="1" dirty="0" err="1">
                <a:solidFill>
                  <a:srgbClr val="FF0000"/>
                </a:solidFill>
              </a:rPr>
              <a:t>improve</a:t>
            </a:r>
            <a:r>
              <a:rPr lang="de-DE" sz="1200" b="1" dirty="0">
                <a:solidFill>
                  <a:srgbClr val="FF0000"/>
                </a:solidFill>
              </a:rPr>
              <a:t> </a:t>
            </a:r>
            <a:r>
              <a:rPr lang="de-DE" sz="1200" b="1" dirty="0" err="1">
                <a:solidFill>
                  <a:srgbClr val="FF0000"/>
                </a:solidFill>
              </a:rPr>
              <a:t>retrieval</a:t>
            </a:r>
            <a:r>
              <a:rPr lang="de-DE" sz="1200" b="1" dirty="0">
                <a:solidFill>
                  <a:srgbClr val="FF0000"/>
                </a:solidFill>
              </a:rPr>
              <a:t> </a:t>
            </a:r>
            <a:r>
              <a:rPr lang="de-DE" sz="1200" b="1" dirty="0" err="1">
                <a:solidFill>
                  <a:srgbClr val="FF0000"/>
                </a:solidFill>
              </a:rPr>
              <a:t>algorithms</a:t>
            </a:r>
            <a:r>
              <a:rPr lang="de-DE" sz="1200" b="1" dirty="0">
                <a:solidFill>
                  <a:srgbClr val="FF0000"/>
                </a:solidFill>
              </a:rPr>
              <a:t> etc. also </a:t>
            </a:r>
            <a:r>
              <a:rPr lang="de-DE" sz="1200" b="1" dirty="0" err="1">
                <a:solidFill>
                  <a:srgbClr val="FF0000"/>
                </a:solidFill>
              </a:rPr>
              <a:t>important</a:t>
            </a:r>
            <a:r>
              <a:rPr lang="de-DE" sz="1200" b="1" dirty="0">
                <a:solidFill>
                  <a:srgbClr val="FF0000"/>
                </a:solidFill>
              </a:rPr>
              <a:t> in </a:t>
            </a:r>
            <a:r>
              <a:rPr lang="de-DE" sz="1200" b="1" dirty="0" err="1">
                <a:solidFill>
                  <a:srgbClr val="FF0000"/>
                </a:solidFill>
              </a:rPr>
              <a:t>the</a:t>
            </a:r>
            <a:r>
              <a:rPr lang="de-DE" sz="1200" b="1" dirty="0">
                <a:solidFill>
                  <a:srgbClr val="FF0000"/>
                </a:solidFill>
              </a:rPr>
              <a:t> </a:t>
            </a:r>
            <a:r>
              <a:rPr lang="de-DE" sz="1200" b="1" dirty="0" err="1">
                <a:solidFill>
                  <a:srgbClr val="FF0000"/>
                </a:solidFill>
              </a:rPr>
              <a:t>future</a:t>
            </a:r>
            <a:r>
              <a:rPr lang="de-DE" sz="1200" b="1" dirty="0">
                <a:solidFill>
                  <a:srgbClr val="FF0000"/>
                </a:solidFill>
              </a:rPr>
              <a:t> !</a:t>
            </a:r>
          </a:p>
          <a:p>
            <a:pPr marL="355600" lvl="1">
              <a:buFont typeface="Arial" panose="020B0604020202020204" pitchFamily="34" charset="0"/>
              <a:buChar char="•"/>
            </a:pPr>
            <a:r>
              <a:rPr lang="de-DE" sz="1200" b="1" dirty="0">
                <a:solidFill>
                  <a:srgbClr val="FF0000"/>
                </a:solidFill>
              </a:rPr>
              <a:t>  </a:t>
            </a:r>
            <a:r>
              <a:rPr lang="de-DE" sz="1200" b="1" dirty="0" err="1">
                <a:solidFill>
                  <a:srgbClr val="FF0000"/>
                </a:solidFill>
              </a:rPr>
              <a:t>Use</a:t>
            </a:r>
            <a:r>
              <a:rPr lang="de-DE" sz="1200" b="1" dirty="0">
                <a:solidFill>
                  <a:srgbClr val="FF0000"/>
                </a:solidFill>
              </a:rPr>
              <a:t> </a:t>
            </a:r>
            <a:r>
              <a:rPr lang="de-DE" sz="1200" b="1" dirty="0" err="1">
                <a:solidFill>
                  <a:srgbClr val="FF0000"/>
                </a:solidFill>
              </a:rPr>
              <a:t>of</a:t>
            </a:r>
            <a:r>
              <a:rPr lang="de-DE" sz="1200" b="1" dirty="0">
                <a:solidFill>
                  <a:srgbClr val="FF0000"/>
                </a:solidFill>
              </a:rPr>
              <a:t> </a:t>
            </a:r>
            <a:r>
              <a:rPr lang="de-DE" sz="1200" b="1" dirty="0" err="1">
                <a:solidFill>
                  <a:srgbClr val="FF0000"/>
                </a:solidFill>
              </a:rPr>
              <a:t>existing</a:t>
            </a:r>
            <a:r>
              <a:rPr lang="de-DE" sz="1200" b="1" dirty="0">
                <a:solidFill>
                  <a:srgbClr val="FF0000"/>
                </a:solidFill>
              </a:rPr>
              <a:t> </a:t>
            </a:r>
            <a:r>
              <a:rPr lang="de-DE" sz="1200" b="1" dirty="0" err="1">
                <a:solidFill>
                  <a:srgbClr val="FF0000"/>
                </a:solidFill>
              </a:rPr>
              <a:t>data</a:t>
            </a:r>
            <a:r>
              <a:rPr lang="de-DE" sz="1200" b="1" dirty="0">
                <a:solidFill>
                  <a:srgbClr val="FF0000"/>
                </a:solidFill>
              </a:rPr>
              <a:t> </a:t>
            </a:r>
            <a:r>
              <a:rPr lang="de-DE" sz="1200" b="1" dirty="0" err="1">
                <a:solidFill>
                  <a:srgbClr val="FF0000"/>
                </a:solidFill>
              </a:rPr>
              <a:t>products</a:t>
            </a:r>
            <a:r>
              <a:rPr lang="de-DE" sz="1200" b="1" dirty="0">
                <a:solidFill>
                  <a:srgbClr val="FF0000"/>
                </a:solidFill>
              </a:rPr>
              <a:t> (real </a:t>
            </a:r>
            <a:r>
              <a:rPr lang="de-DE" sz="1200" b="1" dirty="0" err="1">
                <a:solidFill>
                  <a:srgbClr val="FF0000"/>
                </a:solidFill>
              </a:rPr>
              <a:t>data</a:t>
            </a:r>
            <a:r>
              <a:rPr lang="de-DE" sz="1200" b="1" dirty="0">
                <a:solidFill>
                  <a:srgbClr val="FF0000"/>
                </a:solidFill>
              </a:rPr>
              <a:t> !) </a:t>
            </a:r>
            <a:r>
              <a:rPr lang="de-DE" sz="1200" b="1" dirty="0" err="1">
                <a:solidFill>
                  <a:srgbClr val="FF0000"/>
                </a:solidFill>
              </a:rPr>
              <a:t>for</a:t>
            </a:r>
            <a:r>
              <a:rPr lang="de-DE" sz="1200" b="1" dirty="0">
                <a:solidFill>
                  <a:srgbClr val="FF0000"/>
                </a:solidFill>
              </a:rPr>
              <a:t> Paris </a:t>
            </a:r>
            <a:r>
              <a:rPr lang="de-DE" sz="1200" b="1" dirty="0" err="1">
                <a:solidFill>
                  <a:srgbClr val="FF0000"/>
                </a:solidFill>
              </a:rPr>
              <a:t>application</a:t>
            </a:r>
            <a:r>
              <a:rPr lang="de-DE" sz="1200" b="1" dirty="0">
                <a:solidFill>
                  <a:srgbClr val="FF0000"/>
                </a:solidFill>
              </a:rPr>
              <a:t> </a:t>
            </a:r>
            <a:r>
              <a:rPr lang="de-DE" sz="1200" b="1" dirty="0" err="1">
                <a:solidFill>
                  <a:srgbClr val="FF0000"/>
                </a:solidFill>
              </a:rPr>
              <a:t>to</a:t>
            </a:r>
            <a:r>
              <a:rPr lang="de-DE" sz="1200" b="1" dirty="0">
                <a:solidFill>
                  <a:srgbClr val="FF0000"/>
                </a:solidFill>
              </a:rPr>
              <a:t> find out </a:t>
            </a:r>
            <a:r>
              <a:rPr lang="de-DE" sz="1200" b="1" dirty="0" err="1">
                <a:solidFill>
                  <a:srgbClr val="FF0000"/>
                </a:solidFill>
              </a:rPr>
              <a:t>what</a:t>
            </a:r>
            <a:r>
              <a:rPr lang="de-DE" sz="1200" b="1" dirty="0">
                <a:solidFill>
                  <a:srgbClr val="FF0000"/>
                </a:solidFill>
              </a:rPr>
              <a:t> </a:t>
            </a:r>
            <a:r>
              <a:rPr lang="de-DE" sz="1200" b="1" dirty="0" err="1">
                <a:solidFill>
                  <a:srgbClr val="FF0000"/>
                </a:solidFill>
              </a:rPr>
              <a:t>is</a:t>
            </a:r>
            <a:r>
              <a:rPr lang="de-DE" sz="1200" b="1" dirty="0">
                <a:solidFill>
                  <a:srgbClr val="FF0000"/>
                </a:solidFill>
              </a:rPr>
              <a:t> </a:t>
            </a:r>
            <a:r>
              <a:rPr lang="de-DE" sz="1200" b="1" dirty="0" err="1">
                <a:solidFill>
                  <a:srgbClr val="FF0000"/>
                </a:solidFill>
              </a:rPr>
              <a:t>possible</a:t>
            </a:r>
            <a:r>
              <a:rPr lang="de-DE" sz="1200" b="1" dirty="0">
                <a:solidFill>
                  <a:srgbClr val="FF0000"/>
                </a:solidFill>
              </a:rPr>
              <a:t> </a:t>
            </a:r>
            <a:r>
              <a:rPr lang="de-DE" sz="1200" b="1" dirty="0" err="1">
                <a:solidFill>
                  <a:srgbClr val="FF0000"/>
                </a:solidFill>
              </a:rPr>
              <a:t>already</a:t>
            </a:r>
            <a:r>
              <a:rPr lang="de-DE" sz="1200" b="1" dirty="0">
                <a:solidFill>
                  <a:srgbClr val="FF0000"/>
                </a:solidFill>
              </a:rPr>
              <a:t> </a:t>
            </a:r>
            <a:r>
              <a:rPr lang="de-DE" sz="1200" b="1" dirty="0" err="1">
                <a:solidFill>
                  <a:srgbClr val="FF0000"/>
                </a:solidFill>
              </a:rPr>
              <a:t>now</a:t>
            </a:r>
            <a:r>
              <a:rPr lang="de-DE" sz="1200" b="1" dirty="0">
                <a:solidFill>
                  <a:srgbClr val="FF0000"/>
                </a:solidFill>
              </a:rPr>
              <a:t> &amp; </a:t>
            </a:r>
            <a:r>
              <a:rPr lang="de-DE" sz="1200" b="1" dirty="0" err="1">
                <a:solidFill>
                  <a:srgbClr val="FF0000"/>
                </a:solidFill>
              </a:rPr>
              <a:t>to</a:t>
            </a:r>
            <a:r>
              <a:rPr lang="de-DE" sz="1200" b="1" dirty="0">
                <a:solidFill>
                  <a:srgbClr val="FF0000"/>
                </a:solidFill>
              </a:rPr>
              <a:t> </a:t>
            </a:r>
            <a:r>
              <a:rPr lang="de-DE" sz="1200" b="1" dirty="0" err="1">
                <a:solidFill>
                  <a:srgbClr val="FF0000"/>
                </a:solidFill>
              </a:rPr>
              <a:t>optimally</a:t>
            </a:r>
            <a:r>
              <a:rPr lang="de-DE" sz="1200" b="1" dirty="0">
                <a:solidFill>
                  <a:srgbClr val="FF0000"/>
                </a:solidFill>
              </a:rPr>
              <a:t> </a:t>
            </a:r>
            <a:r>
              <a:rPr lang="de-DE" sz="1200" b="1" dirty="0" err="1">
                <a:solidFill>
                  <a:srgbClr val="FF0000"/>
                </a:solidFill>
              </a:rPr>
              <a:t>prepare</a:t>
            </a:r>
            <a:r>
              <a:rPr lang="de-DE" sz="1200" b="1" dirty="0">
                <a:solidFill>
                  <a:srgbClr val="FF0000"/>
                </a:solidFill>
              </a:rPr>
              <a:t> </a:t>
            </a:r>
            <a:r>
              <a:rPr lang="de-DE" sz="1200" b="1" dirty="0" err="1">
                <a:solidFill>
                  <a:srgbClr val="FF0000"/>
                </a:solidFill>
              </a:rPr>
              <a:t>for</a:t>
            </a:r>
            <a:r>
              <a:rPr lang="de-DE" sz="1200" b="1" dirty="0">
                <a:solidFill>
                  <a:srgbClr val="FF0000"/>
                </a:solidFill>
              </a:rPr>
              <a:t> </a:t>
            </a:r>
            <a:r>
              <a:rPr lang="de-DE" sz="1200" b="1" dirty="0" err="1">
                <a:solidFill>
                  <a:srgbClr val="FF0000"/>
                </a:solidFill>
              </a:rPr>
              <a:t>the</a:t>
            </a:r>
            <a:r>
              <a:rPr lang="de-DE" sz="1200" b="1" dirty="0">
                <a:solidFill>
                  <a:srgbClr val="FF0000"/>
                </a:solidFill>
              </a:rPr>
              <a:t> </a:t>
            </a:r>
            <a:r>
              <a:rPr lang="de-DE" sz="1200" b="1" dirty="0" err="1">
                <a:solidFill>
                  <a:srgbClr val="FF0000"/>
                </a:solidFill>
              </a:rPr>
              <a:t>future</a:t>
            </a:r>
            <a:r>
              <a:rPr lang="de-DE" sz="1200" b="1" dirty="0">
                <a:solidFill>
                  <a:srgbClr val="FF0000"/>
                </a:solidFill>
              </a:rPr>
              <a:t> </a:t>
            </a:r>
            <a:r>
              <a:rPr lang="de-DE" sz="1200" dirty="0">
                <a:solidFill>
                  <a:srgbClr val="FF0000"/>
                </a:solidFill>
              </a:rPr>
              <a:t>(</a:t>
            </a:r>
            <a:r>
              <a:rPr lang="de-DE" sz="1200" dirty="0" err="1">
                <a:solidFill>
                  <a:srgbClr val="FF0000"/>
                </a:solidFill>
              </a:rPr>
              <a:t>here</a:t>
            </a:r>
            <a:r>
              <a:rPr lang="de-DE" sz="1200" dirty="0">
                <a:solidFill>
                  <a:srgbClr val="FF0000"/>
                </a:solidFill>
              </a:rPr>
              <a:t> </a:t>
            </a:r>
            <a:r>
              <a:rPr lang="de-DE" sz="1200" dirty="0" err="1">
                <a:solidFill>
                  <a:srgbClr val="FF0000"/>
                </a:solidFill>
              </a:rPr>
              <a:t>esp</a:t>
            </a:r>
            <a:r>
              <a:rPr lang="de-DE" sz="1200" dirty="0">
                <a:solidFill>
                  <a:srgbClr val="FF0000"/>
                </a:solidFill>
              </a:rPr>
              <a:t>. </a:t>
            </a:r>
            <a:r>
              <a:rPr lang="de-DE" sz="1200" dirty="0" err="1">
                <a:solidFill>
                  <a:srgbClr val="FF0000"/>
                </a:solidFill>
              </a:rPr>
              <a:t>for</a:t>
            </a:r>
            <a:r>
              <a:rPr lang="de-DE" sz="1200" dirty="0">
                <a:solidFill>
                  <a:srgbClr val="FF0000"/>
                </a:solidFill>
              </a:rPr>
              <a:t> CO2M)</a:t>
            </a:r>
            <a:r>
              <a:rPr lang="de-DE" sz="1200" b="1" dirty="0">
                <a:solidFill>
                  <a:srgbClr val="FF0000"/>
                </a:solidFill>
              </a:rPr>
              <a:t>, …   </a:t>
            </a:r>
          </a:p>
          <a:p>
            <a:pPr lvl="0">
              <a:buFont typeface="Arial" panose="020B0604020202020204" pitchFamily="34" charset="0"/>
              <a:buChar char="•"/>
            </a:pPr>
            <a:endParaRPr lang="de-DE" sz="1400" dirty="0">
              <a:solidFill>
                <a:schemeClr val="accent6">
                  <a:lumMod val="50000"/>
                </a:schemeClr>
              </a:solidFill>
            </a:endParaRPr>
          </a:p>
          <a:p>
            <a:pPr lvl="0">
              <a:buFont typeface="Arial" panose="020B0604020202020204" pitchFamily="34" charset="0"/>
              <a:buChar char="•"/>
            </a:pPr>
            <a:endParaRPr lang="de-DE" sz="1400" dirty="0">
              <a:solidFill>
                <a:schemeClr val="accent6">
                  <a:lumMod val="50000"/>
                </a:schemeClr>
              </a:solidFill>
            </a:endParaRPr>
          </a:p>
          <a:p>
            <a:pPr lvl="0">
              <a:buFont typeface="Arial" panose="020B0604020202020204" pitchFamily="34" charset="0"/>
              <a:buChar char="•"/>
            </a:pPr>
            <a:endParaRPr lang="de-DE" sz="1400" dirty="0">
              <a:solidFill>
                <a:schemeClr val="accent6">
                  <a:lumMod val="50000"/>
                </a:schemeClr>
              </a:solidFill>
            </a:endParaRPr>
          </a:p>
          <a:p>
            <a:pPr lvl="0">
              <a:buFont typeface="Arial" panose="020B0604020202020204" pitchFamily="34" charset="0"/>
              <a:buChar char="•"/>
            </a:pPr>
            <a:endParaRPr lang="en-US" sz="140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99102556"/>
      </p:ext>
    </p:extLst>
  </p:cSld>
  <p:clrMapOvr>
    <a:masterClrMapping/>
  </p:clrMapOvr>
</p:sld>
</file>

<file path=ppt/theme/theme1.xml><?xml version="1.0" encoding="utf-8"?>
<a:theme xmlns:a="http://schemas.openxmlformats.org/drawingml/2006/main" name="Esa presentation">
  <a:themeElements>
    <a:clrScheme name="Esa presentation 7">
      <a:dk1>
        <a:srgbClr val="000000"/>
      </a:dk1>
      <a:lt1>
        <a:srgbClr val="FFFFFF"/>
      </a:lt1>
      <a:dk2>
        <a:srgbClr val="747678"/>
      </a:dk2>
      <a:lt2>
        <a:srgbClr val="4D4F53"/>
      </a:lt2>
      <a:accent1>
        <a:srgbClr val="0098DB"/>
      </a:accent1>
      <a:accent2>
        <a:srgbClr val="D5D6D2"/>
      </a:accent2>
      <a:accent3>
        <a:srgbClr val="FFFFFF"/>
      </a:accent3>
      <a:accent4>
        <a:srgbClr val="000000"/>
      </a:accent4>
      <a:accent5>
        <a:srgbClr val="AACAEA"/>
      </a:accent5>
      <a:accent6>
        <a:srgbClr val="C1C2BE"/>
      </a:accent6>
      <a:hlink>
        <a:srgbClr val="8B8D8E"/>
      </a:hlink>
      <a:folHlink>
        <a:srgbClr val="9A9B9C"/>
      </a:folHlink>
    </a:clrScheme>
    <a:fontScheme name="Esa presentation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Esa presentation 1">
        <a:dk1>
          <a:srgbClr val="4D4F53"/>
        </a:dk1>
        <a:lt1>
          <a:srgbClr val="FFFFFF"/>
        </a:lt1>
        <a:dk2>
          <a:srgbClr val="D0103A"/>
        </a:dk2>
        <a:lt2>
          <a:srgbClr val="000000"/>
        </a:lt2>
        <a:accent1>
          <a:srgbClr val="00338D"/>
        </a:accent1>
        <a:accent2>
          <a:srgbClr val="008542"/>
        </a:accent2>
        <a:accent3>
          <a:srgbClr val="FFFFFF"/>
        </a:accent3>
        <a:accent4>
          <a:srgbClr val="404246"/>
        </a:accent4>
        <a:accent5>
          <a:srgbClr val="AAADC5"/>
        </a:accent5>
        <a:accent6>
          <a:srgbClr val="00783B"/>
        </a:accent6>
        <a:hlink>
          <a:srgbClr val="E37222"/>
        </a:hlink>
        <a:folHlink>
          <a:srgbClr val="0098DB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2">
        <a:dk1>
          <a:srgbClr val="4D4F53"/>
        </a:dk1>
        <a:lt1>
          <a:srgbClr val="FFFFFF"/>
        </a:lt1>
        <a:dk2>
          <a:srgbClr val="D0103A"/>
        </a:dk2>
        <a:lt2>
          <a:srgbClr val="000000"/>
        </a:lt2>
        <a:accent1>
          <a:srgbClr val="0098DB"/>
        </a:accent1>
        <a:accent2>
          <a:srgbClr val="008542"/>
        </a:accent2>
        <a:accent3>
          <a:srgbClr val="FFFFFF"/>
        </a:accent3>
        <a:accent4>
          <a:srgbClr val="404246"/>
        </a:accent4>
        <a:accent5>
          <a:srgbClr val="AACAEA"/>
        </a:accent5>
        <a:accent6>
          <a:srgbClr val="00783B"/>
        </a:accent6>
        <a:hlink>
          <a:srgbClr val="E37222"/>
        </a:hlink>
        <a:folHlink>
          <a:srgbClr val="00338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3">
        <a:dk1>
          <a:srgbClr val="4D4F53"/>
        </a:dk1>
        <a:lt1>
          <a:srgbClr val="FFFFFF"/>
        </a:lt1>
        <a:dk2>
          <a:srgbClr val="D0103A"/>
        </a:dk2>
        <a:lt2>
          <a:srgbClr val="000000"/>
        </a:lt2>
        <a:accent1>
          <a:srgbClr val="008542"/>
        </a:accent1>
        <a:accent2>
          <a:srgbClr val="003397"/>
        </a:accent2>
        <a:accent3>
          <a:srgbClr val="FFFFFF"/>
        </a:accent3>
        <a:accent4>
          <a:srgbClr val="404246"/>
        </a:accent4>
        <a:accent5>
          <a:srgbClr val="AAC2B0"/>
        </a:accent5>
        <a:accent6>
          <a:srgbClr val="002D88"/>
        </a:accent6>
        <a:hlink>
          <a:srgbClr val="E37222"/>
        </a:hlink>
        <a:folHlink>
          <a:srgbClr val="0098DB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4">
        <a:dk1>
          <a:srgbClr val="4D4F53"/>
        </a:dk1>
        <a:lt1>
          <a:srgbClr val="FFFFFF"/>
        </a:lt1>
        <a:dk2>
          <a:srgbClr val="D0103A"/>
        </a:dk2>
        <a:lt2>
          <a:srgbClr val="000000"/>
        </a:lt2>
        <a:accent1>
          <a:srgbClr val="E37222"/>
        </a:accent1>
        <a:accent2>
          <a:srgbClr val="008542"/>
        </a:accent2>
        <a:accent3>
          <a:srgbClr val="FFFFFF"/>
        </a:accent3>
        <a:accent4>
          <a:srgbClr val="404246"/>
        </a:accent4>
        <a:accent5>
          <a:srgbClr val="EFBCAB"/>
        </a:accent5>
        <a:accent6>
          <a:srgbClr val="00783B"/>
        </a:accent6>
        <a:hlink>
          <a:srgbClr val="00338D"/>
        </a:hlink>
        <a:folHlink>
          <a:srgbClr val="0098DB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5">
        <a:dk1>
          <a:srgbClr val="4D4F53"/>
        </a:dk1>
        <a:lt1>
          <a:srgbClr val="FFFFFF"/>
        </a:lt1>
        <a:dk2>
          <a:srgbClr val="00338D"/>
        </a:dk2>
        <a:lt2>
          <a:srgbClr val="000000"/>
        </a:lt2>
        <a:accent1>
          <a:srgbClr val="D0103A"/>
        </a:accent1>
        <a:accent2>
          <a:srgbClr val="008542"/>
        </a:accent2>
        <a:accent3>
          <a:srgbClr val="FFFFFF"/>
        </a:accent3>
        <a:accent4>
          <a:srgbClr val="404246"/>
        </a:accent4>
        <a:accent5>
          <a:srgbClr val="E4AAAE"/>
        </a:accent5>
        <a:accent6>
          <a:srgbClr val="00783B"/>
        </a:accent6>
        <a:hlink>
          <a:srgbClr val="E37222"/>
        </a:hlink>
        <a:folHlink>
          <a:srgbClr val="0098DB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6">
        <a:dk1>
          <a:srgbClr val="000000"/>
        </a:dk1>
        <a:lt1>
          <a:srgbClr val="FFFFFF"/>
        </a:lt1>
        <a:dk2>
          <a:srgbClr val="747678"/>
        </a:dk2>
        <a:lt2>
          <a:srgbClr val="4D4F53"/>
        </a:lt2>
        <a:accent1>
          <a:srgbClr val="00338D"/>
        </a:accent1>
        <a:accent2>
          <a:srgbClr val="D5D6D2"/>
        </a:accent2>
        <a:accent3>
          <a:srgbClr val="FFFFFF"/>
        </a:accent3>
        <a:accent4>
          <a:srgbClr val="000000"/>
        </a:accent4>
        <a:accent5>
          <a:srgbClr val="AAADC5"/>
        </a:accent5>
        <a:accent6>
          <a:srgbClr val="C1C2BE"/>
        </a:accent6>
        <a:hlink>
          <a:srgbClr val="8B8D8E"/>
        </a:hlink>
        <a:folHlink>
          <a:srgbClr val="9A9B9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7">
        <a:dk1>
          <a:srgbClr val="000000"/>
        </a:dk1>
        <a:lt1>
          <a:srgbClr val="FFFFFF"/>
        </a:lt1>
        <a:dk2>
          <a:srgbClr val="747678"/>
        </a:dk2>
        <a:lt2>
          <a:srgbClr val="4D4F53"/>
        </a:lt2>
        <a:accent1>
          <a:srgbClr val="0098DB"/>
        </a:accent1>
        <a:accent2>
          <a:srgbClr val="D5D6D2"/>
        </a:accent2>
        <a:accent3>
          <a:srgbClr val="FFFFFF"/>
        </a:accent3>
        <a:accent4>
          <a:srgbClr val="000000"/>
        </a:accent4>
        <a:accent5>
          <a:srgbClr val="AACAEA"/>
        </a:accent5>
        <a:accent6>
          <a:srgbClr val="C1C2BE"/>
        </a:accent6>
        <a:hlink>
          <a:srgbClr val="8B8D8E"/>
        </a:hlink>
        <a:folHlink>
          <a:srgbClr val="9A9B9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8">
        <a:dk1>
          <a:srgbClr val="000000"/>
        </a:dk1>
        <a:lt1>
          <a:srgbClr val="FFFFFF"/>
        </a:lt1>
        <a:dk2>
          <a:srgbClr val="747678"/>
        </a:dk2>
        <a:lt2>
          <a:srgbClr val="4D4F53"/>
        </a:lt2>
        <a:accent1>
          <a:srgbClr val="008542"/>
        </a:accent1>
        <a:accent2>
          <a:srgbClr val="D5D6D2"/>
        </a:accent2>
        <a:accent3>
          <a:srgbClr val="FFFFFF"/>
        </a:accent3>
        <a:accent4>
          <a:srgbClr val="000000"/>
        </a:accent4>
        <a:accent5>
          <a:srgbClr val="AAC2B0"/>
        </a:accent5>
        <a:accent6>
          <a:srgbClr val="C1C2BE"/>
        </a:accent6>
        <a:hlink>
          <a:srgbClr val="8B8D8E"/>
        </a:hlink>
        <a:folHlink>
          <a:srgbClr val="9A9B9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9">
        <a:dk1>
          <a:srgbClr val="000000"/>
        </a:dk1>
        <a:lt1>
          <a:srgbClr val="FFFFFF"/>
        </a:lt1>
        <a:dk2>
          <a:srgbClr val="747678"/>
        </a:dk2>
        <a:lt2>
          <a:srgbClr val="4D4F53"/>
        </a:lt2>
        <a:accent1>
          <a:srgbClr val="E37222"/>
        </a:accent1>
        <a:accent2>
          <a:srgbClr val="D5D6D2"/>
        </a:accent2>
        <a:accent3>
          <a:srgbClr val="FFFFFF"/>
        </a:accent3>
        <a:accent4>
          <a:srgbClr val="000000"/>
        </a:accent4>
        <a:accent5>
          <a:srgbClr val="EFBCAB"/>
        </a:accent5>
        <a:accent6>
          <a:srgbClr val="C1C2BE"/>
        </a:accent6>
        <a:hlink>
          <a:srgbClr val="8B8D8E"/>
        </a:hlink>
        <a:folHlink>
          <a:srgbClr val="9A9B9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10">
        <a:dk1>
          <a:srgbClr val="000000"/>
        </a:dk1>
        <a:lt1>
          <a:srgbClr val="FFFFFF"/>
        </a:lt1>
        <a:dk2>
          <a:srgbClr val="747678"/>
        </a:dk2>
        <a:lt2>
          <a:srgbClr val="4D4F53"/>
        </a:lt2>
        <a:accent1>
          <a:srgbClr val="D0103A"/>
        </a:accent1>
        <a:accent2>
          <a:srgbClr val="D5D6D2"/>
        </a:accent2>
        <a:accent3>
          <a:srgbClr val="FFFFFF"/>
        </a:accent3>
        <a:accent4>
          <a:srgbClr val="000000"/>
        </a:accent4>
        <a:accent5>
          <a:srgbClr val="E4AAAE"/>
        </a:accent5>
        <a:accent6>
          <a:srgbClr val="C1C2BE"/>
        </a:accent6>
        <a:hlink>
          <a:srgbClr val="8B8D8E"/>
        </a:hlink>
        <a:folHlink>
          <a:srgbClr val="9A9B9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11">
        <a:dk1>
          <a:srgbClr val="000000"/>
        </a:dk1>
        <a:lt1>
          <a:srgbClr val="FFFFFF"/>
        </a:lt1>
        <a:dk2>
          <a:srgbClr val="747678"/>
        </a:dk2>
        <a:lt2>
          <a:srgbClr val="4D4F53"/>
        </a:lt2>
        <a:accent1>
          <a:srgbClr val="8B8D8E"/>
        </a:accent1>
        <a:accent2>
          <a:srgbClr val="D5D6D2"/>
        </a:accent2>
        <a:accent3>
          <a:srgbClr val="FFFFFF"/>
        </a:accent3>
        <a:accent4>
          <a:srgbClr val="000000"/>
        </a:accent4>
        <a:accent5>
          <a:srgbClr val="C4C5C6"/>
        </a:accent5>
        <a:accent6>
          <a:srgbClr val="C1C2BE"/>
        </a:accent6>
        <a:hlink>
          <a:srgbClr val="8B8D8E"/>
        </a:hlink>
        <a:folHlink>
          <a:srgbClr val="9A9B9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ESA Presentation 16-9.potx" id="{625F8AEC-1CDE-415D-B0E3-F5C995E29248}" vid="{7620660D-6BA5-4224-AA6E-849C46B07D63}"/>
    </a:ext>
  </a:ext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416886AD8AB8F641863D7175D5065007" ma:contentTypeVersion="3" ma:contentTypeDescription="Create a new document." ma:contentTypeScope="" ma:versionID="162452c565ecb79e9f0ae2236b325479">
  <xsd:schema xmlns:xsd="http://www.w3.org/2001/XMLSchema" xmlns:xs="http://www.w3.org/2001/XMLSchema" xmlns:p="http://schemas.microsoft.com/office/2006/metadata/properties" xmlns:ns2="40c0c347-00b0-40c8-840e-f378a39b02cd" xmlns:ns3="3b878028-b83e-426b-9324-72fb80488a63" targetNamespace="http://schemas.microsoft.com/office/2006/metadata/properties" ma:root="true" ma:fieldsID="72b564ad4cdba5456791b00f19cff5e2" ns2:_="" ns3:_="">
    <xsd:import namespace="40c0c347-00b0-40c8-840e-f378a39b02cd"/>
    <xsd:import namespace="3b878028-b83e-426b-9324-72fb80488a63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3:ECO_x0020_Team_x0020_Meeting_x0020_12_x002f_02_x002f_19" minOccurs="0"/>
                <xsd:element ref="ns3:Comment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0c0c347-00b0-40c8-840e-f378a39b02cd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description="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b878028-b83e-426b-9324-72fb80488a63" elementFormDefault="qualified">
    <xsd:import namespace="http://schemas.microsoft.com/office/2006/documentManagement/types"/>
    <xsd:import namespace="http://schemas.microsoft.com/office/infopath/2007/PartnerControls"/>
    <xsd:element name="ECO_x0020_Team_x0020_Meeting_x0020_12_x002f_02_x002f_19" ma:index="9" nillable="true" ma:displayName="ECO Team Meeting 12/02/19" ma:internalName="ECO_x0020_Team_x0020_Meeting_x0020_12_x002f_02_x002f_19">
      <xsd:simpleType>
        <xsd:restriction base="dms:Text">
          <xsd:maxLength value="255"/>
        </xsd:restriction>
      </xsd:simpleType>
    </xsd:element>
    <xsd:element name="Comment" ma:index="10" nillable="true" ma:displayName="Comment" ma:internalName="Comment">
      <xsd:simpleType>
        <xsd:restriction base="dms:Text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Comment xmlns="3b878028-b83e-426b-9324-72fb80488a63" xsi:nil="true"/>
    <ECO_x0020_Team_x0020_Meeting_x0020_12_x002f_02_x002f_19 xmlns="3b878028-b83e-426b-9324-72fb80488a63" xsi:nil="true"/>
    <SharedWithUsers xmlns="40c0c347-00b0-40c8-840e-f378a39b02cd">
      <UserInfo>
        <DisplayName>Simon Pinnock</DisplayName>
        <AccountId>265</AccountId>
        <AccountType/>
      </UserInfo>
      <UserInfo>
        <DisplayName>Clement Albergel</DisplayName>
        <AccountId>1205</AccountId>
        <AccountType/>
      </UserInfo>
      <UserInfo>
        <DisplayName>Anna Maria Trofaier</DisplayName>
        <AccountId>968</AccountId>
        <AccountType/>
      </UserInfo>
      <UserInfo>
        <DisplayName>Ed Pechorro</DisplayName>
        <AccountId>433</AccountId>
        <AccountType/>
      </UserInfo>
      <UserInfo>
        <DisplayName>Paolo Cipollini</DisplayName>
        <AccountId>882</AccountId>
        <AccountType/>
      </UserInfo>
    </SharedWithUsers>
  </documentManagement>
</p:properties>
</file>

<file path=customXml/itemProps1.xml><?xml version="1.0" encoding="utf-8"?>
<ds:datastoreItem xmlns:ds="http://schemas.openxmlformats.org/officeDocument/2006/customXml" ds:itemID="{548D79E0-F545-4A75-B39D-7B8AF1D9BA85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5B6A3AD0-55E7-48D5-9FCA-250312402179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40c0c347-00b0-40c8-840e-f378a39b02cd"/>
    <ds:schemaRef ds:uri="3b878028-b83e-426b-9324-72fb80488a63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8E22279E-2C4C-4C93-8498-455A58D1433E}">
  <ds:schemaRefs>
    <ds:schemaRef ds:uri="http://purl.org/dc/elements/1.1/"/>
    <ds:schemaRef ds:uri="http://schemas.microsoft.com/office/2006/metadata/properties"/>
    <ds:schemaRef ds:uri="http://schemas.microsoft.com/office/2006/documentManagement/types"/>
    <ds:schemaRef ds:uri="40c0c347-00b0-40c8-840e-f378a39b02cd"/>
    <ds:schemaRef ds:uri="http://purl.org/dc/terms/"/>
    <ds:schemaRef ds:uri="http://schemas.openxmlformats.org/package/2006/metadata/core-properties"/>
    <ds:schemaRef ds:uri="http://purl.org/dc/dcmitype/"/>
    <ds:schemaRef ds:uri="http://schemas.microsoft.com/office/infopath/2007/PartnerControls"/>
    <ds:schemaRef ds:uri="3b878028-b83e-426b-9324-72fb80488a63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ESA Presentation 16-9</Template>
  <TotalTime>0</TotalTime>
  <Words>967</Words>
  <Application>Microsoft Macintosh PowerPoint</Application>
  <PresentationFormat>On-screen Show (16:9)</PresentationFormat>
  <Paragraphs>98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1" baseType="lpstr">
      <vt:lpstr>Arial</vt:lpstr>
      <vt:lpstr>Calibri</vt:lpstr>
      <vt:lpstr>Verdana</vt:lpstr>
      <vt:lpstr>Esa presentation</vt:lpstr>
      <vt:lpstr>10th CCI colocation meeting, 9-11 Sept. 2020</vt:lpstr>
      <vt:lpstr>Session 3: EO for UNFCCC Paris Agreement</vt:lpstr>
      <vt:lpstr>Session 3: EO for UNFCCC Paris Agreement</vt:lpstr>
      <vt:lpstr>Session 3: EO for UNFCCC Paris Agreement</vt:lpstr>
      <vt:lpstr>Session 3: EO for UNFCCC Paris Agreement</vt:lpstr>
      <vt:lpstr>Session 3: EO for UNFCCC Paris Agreement</vt:lpstr>
      <vt:lpstr>Session 3: EO for UNFCCC Paris Agreement</vt:lpstr>
    </vt:vector>
  </TitlesOfParts>
  <Manager/>
  <Company/>
  <LinksUpToDate>false</LinksUpToDate>
  <SharedDoc>false</SharedDoc>
  <HyperlinkBase/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subject>TITLE OF PRESENTATION</dc:subject>
  <dc:creator>paul fisher</dc:creator>
  <cp:keywords/>
  <dc:description/>
  <cp:lastModifiedBy>paul fisher</cp:lastModifiedBy>
  <cp:revision>167</cp:revision>
  <cp:lastPrinted>2008-08-26T16:26:23Z</cp:lastPrinted>
  <dcterms:created xsi:type="dcterms:W3CDTF">2018-09-11T09:27:39Z</dcterms:created>
  <dcterms:modified xsi:type="dcterms:W3CDTF">2020-09-11T08:27:27Z</dcterms:modified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PTitle">
    <vt:lpwstr>TITLE OF PRESENTATION</vt:lpwstr>
  </property>
  <property fmtid="{D5CDD505-2E9C-101B-9397-08002B2CF9AE}" pid="3" name="PSubtitle">
    <vt:lpwstr>TITLE OF PRESENTATION</vt:lpwstr>
  </property>
  <property fmtid="{D5CDD505-2E9C-101B-9397-08002B2CF9AE}" pid="4" name="PAuthor">
    <vt:lpwstr> </vt:lpwstr>
  </property>
  <property fmtid="{D5CDD505-2E9C-101B-9397-08002B2CF9AE}" pid="5" name="PPlace">
    <vt:lpwstr/>
  </property>
  <property fmtid="{D5CDD505-2E9C-101B-9397-08002B2CF9AE}" pid="6" name="PDate">
    <vt:lpwstr>DD/MM/YYYY</vt:lpwstr>
  </property>
  <property fmtid="{D5CDD505-2E9C-101B-9397-08002B2CF9AE}" pid="7" name="PProgramme">
    <vt:lpwstr/>
  </property>
  <property fmtid="{D5CDD505-2E9C-101B-9397-08002B2CF9AE}" pid="8" name="PEmail">
    <vt:lpwstr/>
  </property>
  <property fmtid="{D5CDD505-2E9C-101B-9397-08002B2CF9AE}" pid="9" name="PClassification">
    <vt:lpwstr>ESA UNCLASSIFIED – For Official Use</vt:lpwstr>
  </property>
  <property fmtid="{D5CDD505-2E9C-101B-9397-08002B2CF9AE}" pid="10" name="POptionButton1">
    <vt:bool>true</vt:bool>
  </property>
  <property fmtid="{D5CDD505-2E9C-101B-9397-08002B2CF9AE}" pid="11" name="POptionButton2">
    <vt:bool>false</vt:bool>
  </property>
  <property fmtid="{D5CDD505-2E9C-101B-9397-08002B2CF9AE}" pid="12" name="ESAVersion">
    <vt:lpwstr>5GV2.0</vt:lpwstr>
  </property>
  <property fmtid="{D5CDD505-2E9C-101B-9397-08002B2CF9AE}" pid="13" name="ShowESADialog1">
    <vt:bool>true</vt:bool>
  </property>
  <property fmtid="{D5CDD505-2E9C-101B-9397-08002B2CF9AE}" pid="14" name="ContentTypeId">
    <vt:lpwstr>0x010100416886AD8AB8F641863D7175D5065007</vt:lpwstr>
  </property>
  <property fmtid="{D5CDD505-2E9C-101B-9397-08002B2CF9AE}" pid="15" name="Document Type">
    <vt:lpwstr>HO - Handout / Presentation</vt:lpwstr>
  </property>
  <property fmtid="{D5CDD505-2E9C-101B-9397-08002B2CF9AE}" pid="16" name="Reference">
    <vt:lpwstr/>
  </property>
  <property fmtid="{D5CDD505-2E9C-101B-9397-08002B2CF9AE}" pid="17" name="Classification">
    <vt:lpwstr>ESA UNCLASSIFIED - For Official Use</vt:lpwstr>
  </property>
  <property fmtid="{D5CDD505-2E9C-101B-9397-08002B2CF9AE}" pid="18" name="Classification Caveat">
    <vt:lpwstr/>
  </property>
  <property fmtid="{D5CDD505-2E9C-101B-9397-08002B2CF9AE}" pid="19" name="Status">
    <vt:lpwstr/>
  </property>
  <property fmtid="{D5CDD505-2E9C-101B-9397-08002B2CF9AE}" pid="20" name="bmsSiteName">
    <vt:lpwstr/>
  </property>
  <property fmtid="{D5CDD505-2E9C-101B-9397-08002B2CF9AE}" pid="21" name="Originating Organisation">
    <vt:lpwstr/>
  </property>
  <property fmtid="{D5CDD505-2E9C-101B-9397-08002B2CF9AE}" pid="22" name="Distribution">
    <vt:lpwstr/>
  </property>
  <property fmtid="{D5CDD505-2E9C-101B-9397-08002B2CF9AE}" pid="23" name="bmsSitename2">
    <vt:lpwstr/>
  </property>
  <property fmtid="{D5CDD505-2E9C-101B-9397-08002B2CF9AE}" pid="24" name="bmsAddress">
    <vt:lpwstr/>
  </property>
  <property fmtid="{D5CDD505-2E9C-101B-9397-08002B2CF9AE}" pid="25" name="bmsPlace">
    <vt:lpwstr/>
  </property>
  <property fmtid="{D5CDD505-2E9C-101B-9397-08002B2CF9AE}" pid="26" name="bmsPhoneFax">
    <vt:lpwstr/>
  </property>
  <property fmtid="{D5CDD505-2E9C-101B-9397-08002B2CF9AE}" pid="27" name="Issue">
    <vt:i4>0</vt:i4>
  </property>
  <property fmtid="{D5CDD505-2E9C-101B-9397-08002B2CF9AE}" pid="28" name="Revision">
    <vt:i4>0</vt:i4>
  </property>
</Properties>
</file>