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58" r:id="rId2"/>
    <p:sldId id="256" r:id="rId3"/>
    <p:sldId id="259" r:id="rId4"/>
    <p:sldId id="260" r:id="rId5"/>
  </p:sldIdLst>
  <p:sldSz cx="9144000" cy="6858000" type="screen4x3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6"/>
  </p:normalViewPr>
  <p:slideViewPr>
    <p:cSldViewPr>
      <p:cViewPr varScale="1">
        <p:scale>
          <a:sx n="107" d="100"/>
          <a:sy n="107" d="100"/>
        </p:scale>
        <p:origin x="176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handoutMaster" Target="handoutMasters/handout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D0660B-B586-4D39-9958-EB01006BB7A6}" type="datetimeFigureOut">
              <a:rPr lang="en-GB" smtClean="0"/>
              <a:pPr/>
              <a:t>12/02/2017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8468A7-EDE4-43E3-93F7-B951BCCDFC1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13439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image" Target="../media/image4.jpeg"/><Relationship Id="rId6" Type="http://schemas.openxmlformats.org/officeDocument/2006/relationships/image" Target="../media/image5.jpeg"/><Relationship Id="rId7" Type="http://schemas.openxmlformats.org/officeDocument/2006/relationships/image" Target="../media/image6.png"/><Relationship Id="rId8" Type="http://schemas.openxmlformats.org/officeDocument/2006/relationships/image" Target="../media/image7.jpeg"/><Relationship Id="rId9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52400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050" name="Group 2"/>
          <p:cNvGrpSpPr>
            <a:grpSpLocks/>
          </p:cNvGrpSpPr>
          <p:nvPr userDrawn="1"/>
        </p:nvGrpSpPr>
        <p:grpSpPr bwMode="auto">
          <a:xfrm>
            <a:off x="676275" y="5518150"/>
            <a:ext cx="6191250" cy="1344613"/>
            <a:chOff x="799" y="12626"/>
            <a:chExt cx="9752" cy="2116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217" y="12699"/>
              <a:ext cx="2334" cy="500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99" y="12701"/>
              <a:ext cx="1276" cy="1394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453" y="12626"/>
              <a:ext cx="2594" cy="637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348" y="12687"/>
              <a:ext cx="2804" cy="600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2055" name="Bildobjekt 1" descr="A4-logo_38_mm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529" y="13536"/>
              <a:ext cx="1515" cy="600"/>
            </a:xfrm>
            <a:prstGeom prst="rect">
              <a:avLst/>
            </a:prstGeom>
            <a:noFill/>
          </p:spPr>
        </p:pic>
        <p:pic>
          <p:nvPicPr>
            <p:cNvPr id="2056" name="Picture 8" descr="logo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153" y="13437"/>
              <a:ext cx="1665" cy="1082"/>
            </a:xfrm>
            <a:prstGeom prst="rect">
              <a:avLst/>
            </a:prstGeom>
            <a:noFill/>
          </p:spPr>
        </p:pic>
        <p:pic>
          <p:nvPicPr>
            <p:cNvPr id="2057" name="Picture 9" descr="logo_IPSL"/>
            <p:cNvPicPr>
              <a:picLocks noChangeAspect="1" noChangeArrowheads="1"/>
            </p:cNvPicPr>
            <p:nvPr/>
          </p:nvPicPr>
          <p:blipFill>
            <a:blip r:embed="rId8" cstate="print"/>
            <a:srcRect l="11029" t="11588" b="27364"/>
            <a:stretch>
              <a:fillRect/>
            </a:stretch>
          </p:blipFill>
          <p:spPr bwMode="auto">
            <a:xfrm>
              <a:off x="4604" y="13470"/>
              <a:ext cx="2189" cy="1272"/>
            </a:xfrm>
            <a:prstGeom prst="rect">
              <a:avLst/>
            </a:prstGeom>
            <a:noFill/>
          </p:spPr>
        </p:pic>
      </p:grpSp>
      <p:pic>
        <p:nvPicPr>
          <p:cNvPr id="15" name="Picture 39" descr="cmug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978775" y="0"/>
            <a:ext cx="1165225" cy="1160463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3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3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3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219200" y="228600"/>
            <a:ext cx="59999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/>
              <a:t>CCI-CMUG 7</a:t>
            </a:r>
            <a:r>
              <a:rPr lang="en-GB" sz="3200" b="1" baseline="30000" dirty="0" smtClean="0"/>
              <a:t>th</a:t>
            </a:r>
            <a:r>
              <a:rPr lang="en-GB" sz="3200" b="1" dirty="0" smtClean="0"/>
              <a:t> Integration Meeting</a:t>
            </a:r>
            <a:endParaRPr lang="en-GB" sz="3200" b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813375"/>
            <a:ext cx="7162800" cy="4238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051534"/>
            <a:ext cx="7772400" cy="18064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219200" y="381000"/>
            <a:ext cx="59999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/>
              <a:t>CCI-CMUG 7</a:t>
            </a:r>
            <a:r>
              <a:rPr lang="en-GB" sz="3200" b="1" baseline="30000" dirty="0" smtClean="0"/>
              <a:t>th</a:t>
            </a:r>
            <a:r>
              <a:rPr lang="en-GB" sz="3200" b="1" dirty="0" smtClean="0"/>
              <a:t> Integration Meeting</a:t>
            </a:r>
            <a:endParaRPr lang="en-GB" sz="32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088" y="851487"/>
            <a:ext cx="5664200" cy="3802651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352307"/>
            <a:ext cx="8001000" cy="603662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GB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Paris Observatory during late </a:t>
            </a:r>
            <a:r>
              <a:rPr lang="en-GB" sz="20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17</a:t>
            </a:r>
            <a:r>
              <a:rPr lang="en-GB" sz="2000" baseline="300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</a:t>
            </a:r>
            <a:r>
              <a:rPr lang="en-GB" sz="20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century</a:t>
            </a:r>
            <a:endParaRPr lang="en-GB" sz="2000" i="1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051534"/>
            <a:ext cx="7772400" cy="18064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219200" y="381000"/>
            <a:ext cx="57688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/>
              <a:t>Paris surface temperature record</a:t>
            </a:r>
            <a:endParaRPr lang="en-GB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352307"/>
            <a:ext cx="8001000" cy="603662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GB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observation times of the component Paris series.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5775"/>
            <a:ext cx="7942161" cy="3413251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52400" y="2743200"/>
            <a:ext cx="75438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051534"/>
            <a:ext cx="7772400" cy="180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16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295400" y="-42913"/>
            <a:ext cx="11903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/>
              <a:t>Brexit</a:t>
            </a:r>
            <a:endParaRPr lang="en-GB" sz="32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051534"/>
            <a:ext cx="7772400" cy="18064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08215"/>
            <a:ext cx="6248400" cy="454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30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28</Words>
  <Application>Microsoft Macintosh PowerPoint</Application>
  <PresentationFormat>On-screen Show (4:3)</PresentationFormat>
  <Paragraphs>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Saunders, Roger</dc:creator>
  <cp:lastModifiedBy>Roger Saunders</cp:lastModifiedBy>
  <cp:revision>39</cp:revision>
  <dcterms:created xsi:type="dcterms:W3CDTF">2006-08-16T00:00:00Z</dcterms:created>
  <dcterms:modified xsi:type="dcterms:W3CDTF">2017-02-12T15:45:38Z</dcterms:modified>
</cp:coreProperties>
</file>